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omments/comment1.xml" ContentType="application/vnd.openxmlformats-officedocument.presentationml.comments+xml"/>
  <Override PartName="/ppt/tags/tag7.xml" ContentType="application/vnd.openxmlformats-officedocument.presentationml.tags+xml"/>
  <Override PartName="/ppt/comments/comment2.xml" ContentType="application/vnd.openxmlformats-officedocument.presentationml.comments+xml"/>
  <Override PartName="/ppt/tags/tag8.xml" ContentType="application/vnd.openxmlformats-officedocument.presentationml.tags+xml"/>
  <Override PartName="/ppt/comments/comment3.xml" ContentType="application/vnd.openxmlformats-officedocument.presentationml.comments+xml"/>
  <Override PartName="/ppt/tags/tag9.xml" ContentType="application/vnd.openxmlformats-officedocument.presentationml.tags+xml"/>
  <Override PartName="/ppt/comments/comment4.xml" ContentType="application/vnd.openxmlformats-officedocument.presentationml.comments+xml"/>
  <Override PartName="/ppt/tags/tag10.xml" ContentType="application/vnd.openxmlformats-officedocument.presentationml.tags+xml"/>
  <Override PartName="/ppt/comments/comment5.xml" ContentType="application/vnd.openxmlformats-officedocument.presentationml.comment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omments/comment6.xml" ContentType="application/vnd.openxmlformats-officedocument.presentationml.comments+xml"/>
  <Override PartName="/ppt/tags/tag13.xml" ContentType="application/vnd.openxmlformats-officedocument.presentationml.tags+xml"/>
  <Override PartName="/ppt/comments/comment7.xml" ContentType="application/vnd.openxmlformats-officedocument.presentationml.comments+xml"/>
  <Override PartName="/ppt/tags/tag14.xml" ContentType="application/vnd.openxmlformats-officedocument.presentationml.tag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76" r:id="rId4"/>
    <p:sldId id="280" r:id="rId5"/>
    <p:sldId id="277" r:id="rId6"/>
    <p:sldId id="281" r:id="rId7"/>
    <p:sldId id="284" r:id="rId8"/>
    <p:sldId id="286" r:id="rId9"/>
    <p:sldId id="285" r:id="rId10"/>
    <p:sldId id="283" r:id="rId11"/>
    <p:sldId id="282" r:id="rId12"/>
    <p:sldId id="287" r:id="rId13"/>
    <p:sldId id="288" r:id="rId14"/>
    <p:sldId id="289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block G" initials="NG" lastIdx="1" clrIdx="0">
    <p:extLst>
      <p:ext uri="{19B8F6BF-5375-455C-9EA6-DF929625EA0E}">
        <p15:presenceInfo xmlns:p15="http://schemas.microsoft.com/office/powerpoint/2012/main" userId="Niblock 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9T12:35:34.356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9T12:35:34.356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9T12:35:34.356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9T12:35:34.356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9T12:35:34.356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9T12:35:34.356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9T12:35:34.356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9T12:35:34.356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32F5-25D9-4C84-940C-9C2B97BA1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D18D7-024D-4BE9-A982-A6334A44A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D1B56-37F1-4CE6-A42C-E26DD820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B073-C9AB-4933-845E-229DD177E172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B1F9B-FF33-4742-99E4-37DC44C5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38123-E670-4C38-8ED9-BB7365D5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17E-9D23-4B16-AD78-FAB462D9E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6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8127-6419-416E-BCCF-1871F0D8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9AF6A-F3AF-48EE-80F8-743D7C504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F5FDB-7714-4CE8-9102-0262C501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B073-C9AB-4933-845E-229DD177E172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D4F31-FEB4-429D-9A3D-59F37033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2CFE-C37E-4FB5-BF4B-8CEDA9C5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17E-9D23-4B16-AD78-FAB462D9E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4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1A9B58-E59B-4740-9154-0A981D013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73D37-5E9D-4F92-9B0E-D94E081AF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52E8-6E2B-4512-A824-A5623934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B073-C9AB-4933-845E-229DD177E172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FCBA9-5A60-4127-8C7E-5E45BD7A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5D8A0-CC47-47AB-8449-976F5487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17E-9D23-4B16-AD78-FAB462D9E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3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E905-DF52-4F0B-9311-B914F780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3EF25-122D-4B90-A0D8-F60CF014A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3D3A7-769B-49EF-92D9-C64A3E010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B073-C9AB-4933-845E-229DD177E172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BE06F-0D7D-4D99-A86D-DD2B704A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705BF-FC35-4B69-BC74-E6670BB5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17E-9D23-4B16-AD78-FAB462D9E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4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618D-C22B-459F-AD36-ACFC711F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16727-3694-455B-B30E-D1B85B90D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886F5-2FDA-4279-BF15-F2588ED6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B073-C9AB-4933-845E-229DD177E172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1E3F5-683D-43DB-88C4-F373A0DB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D61BC-AA12-470A-8529-F3B4F3FF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17E-9D23-4B16-AD78-FAB462D9E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0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C53C-C293-46F6-A675-39569612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45DDB-CB13-46EB-AF01-CEC338310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59313-CC09-4DD7-8C7A-D9C35F6DA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0E024-AEB9-4B50-914E-91FC571D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B073-C9AB-4933-845E-229DD177E172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73126-3B37-4EED-8797-6262E8AF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0781F-26C7-419A-ADE3-3A6D79A0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17E-9D23-4B16-AD78-FAB462D9E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5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C7BF-07F2-4B4C-B78B-D7570CA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14BE8-DF60-41DA-BC31-9905D872E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3880B-E272-4326-970B-C7F3905DC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845AF-6B66-4BF9-AEF6-B66873F6A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71847-DB7C-4AE3-8B2B-974F9681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CE85E-A5B9-4305-922B-5C64ECAC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B073-C9AB-4933-845E-229DD177E172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63F31-684C-40F0-BA55-500DA3BA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5770F-EFBA-4427-B757-C67B3583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17E-9D23-4B16-AD78-FAB462D9E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4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0262-9F87-4BDD-B0AF-F929137D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EA743-D326-45F3-8E32-79620BB7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B073-C9AB-4933-845E-229DD177E172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C8067-2A91-4489-9A61-98DC9549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41E6C-A53A-45E6-8B3A-F682809D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17E-9D23-4B16-AD78-FAB462D9E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8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70CA1-4C5A-4EC5-9E17-A736AC25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B073-C9AB-4933-845E-229DD177E172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54DB4-27F6-43F8-9190-68E0A348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132CB-A49A-4282-916E-AF570BAE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17E-9D23-4B16-AD78-FAB462D9E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4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D46B-1E91-46F6-AB94-2B879258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9A84-7C51-465A-9774-BB889F81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72BD6-515C-4011-83C5-C83D8D796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28929-BD56-47BD-9263-CBB71F76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B073-C9AB-4933-845E-229DD177E172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FD1DA-00E2-42DB-A99C-0B3A87D4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4384F-90B8-46F3-AFC0-DCAFF304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17E-9D23-4B16-AD78-FAB462D9E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0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F2D9-23C5-468B-B287-709B427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C59F0-80ED-449D-8086-F41CFC34C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B1011-2A83-4995-AD0B-41C208DDA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1F44F-3ECD-4457-80DD-D05B02FF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B073-C9AB-4933-845E-229DD177E172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60BFC-7C0F-4F35-B70A-16AEF0BB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28233-0A52-4255-909B-2757D048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17E-9D23-4B16-AD78-FAB462D9E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30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407C7-FF4D-4FF2-AAB8-380808BB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FCCD8-A2F2-4B4D-B7B6-4FAAE697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8E1EE-F4CA-4BFA-80A8-520F178FF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B073-C9AB-4933-845E-229DD177E172}" type="datetimeFigureOut">
              <a:rPr lang="en-GB" smtClean="0"/>
              <a:t>07/07/2019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76DCA-8A1F-498C-93FE-2470776B5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29B25-AFC5-4579-A258-CCD60796A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A17E-9D23-4B16-AD78-FAB462D9E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86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comments" Target="../comments/commen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comments" Target="../comments/commen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comments" Target="../comments/commen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comments" Target="../comments/commen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7D623-E028-4991-AF30-79BDFE9AECE3}"/>
              </a:ext>
            </a:extLst>
          </p:cNvPr>
          <p:cNvSpPr txBox="1"/>
          <p:nvPr/>
        </p:nvSpPr>
        <p:spPr>
          <a:xfrm>
            <a:off x="3795823" y="467833"/>
            <a:ext cx="4657061" cy="578882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Century Gothic" panose="020B0502020202020204" pitchFamily="34" charset="0"/>
              </a:rPr>
              <a:t>Photo Card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6D9B9-10F3-49EE-924B-EA1B0C7ABE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03" y="1212166"/>
            <a:ext cx="3408948" cy="2406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result for world cup fans">
            <a:extLst>
              <a:ext uri="{FF2B5EF4-FFF2-40B4-BE49-F238E27FC236}">
                <a16:creationId xmlns:a16="http://schemas.microsoft.com/office/drawing/2014/main" id="{D59764D0-1156-4252-ACC9-D1142BB9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633" y="1212164"/>
            <a:ext cx="3528150" cy="2406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29BE86-BDD5-4D08-8C11-037F5DF58A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04" y="4174958"/>
            <a:ext cx="3587822" cy="2406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30458-49FA-4A2D-833D-AB9FC83A05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634" y="4174957"/>
            <a:ext cx="3607712" cy="2406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utoShape 4" descr="Image result for friends in park">
            <a:extLst>
              <a:ext uri="{FF2B5EF4-FFF2-40B4-BE49-F238E27FC236}">
                <a16:creationId xmlns:a16="http://schemas.microsoft.com/office/drawing/2014/main" id="{232EA3AA-150E-426A-8ED3-5A6F0179F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50DACF-76A6-4938-ABD1-BA49BB0F5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7739" y="1212164"/>
            <a:ext cx="3674839" cy="2445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4A9E0C-A460-4043-8B82-3D18C5D7F80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739" y="4155396"/>
            <a:ext cx="3666365" cy="2445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CD43DC-FFE1-4F49-8A7D-3F742372F00A}"/>
              </a:ext>
            </a:extLst>
          </p:cNvPr>
          <p:cNvSpPr txBox="1"/>
          <p:nvPr/>
        </p:nvSpPr>
        <p:spPr>
          <a:xfrm>
            <a:off x="471403" y="1212163"/>
            <a:ext cx="435935" cy="461665"/>
          </a:xfrm>
          <a:prstGeom prst="rect">
            <a:avLst/>
          </a:prstGeom>
          <a:solidFill>
            <a:srgbClr val="435494"/>
          </a:solidFill>
          <a:ln>
            <a:solidFill>
              <a:srgbClr val="43549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EF111F-48D6-4352-B6B7-AD465C8222B1}"/>
              </a:ext>
            </a:extLst>
          </p:cNvPr>
          <p:cNvSpPr txBox="1"/>
          <p:nvPr/>
        </p:nvSpPr>
        <p:spPr>
          <a:xfrm>
            <a:off x="4293633" y="1212162"/>
            <a:ext cx="435935" cy="461665"/>
          </a:xfrm>
          <a:prstGeom prst="rect">
            <a:avLst/>
          </a:prstGeom>
          <a:solidFill>
            <a:srgbClr val="435494"/>
          </a:solidFill>
          <a:ln>
            <a:solidFill>
              <a:srgbClr val="43549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F707E-0D42-460D-9499-6973BDBBA39F}"/>
              </a:ext>
            </a:extLst>
          </p:cNvPr>
          <p:cNvSpPr txBox="1"/>
          <p:nvPr/>
        </p:nvSpPr>
        <p:spPr>
          <a:xfrm>
            <a:off x="8207739" y="1212163"/>
            <a:ext cx="435935" cy="461665"/>
          </a:xfrm>
          <a:prstGeom prst="rect">
            <a:avLst/>
          </a:prstGeom>
          <a:solidFill>
            <a:srgbClr val="435494"/>
          </a:solidFill>
          <a:ln>
            <a:solidFill>
              <a:srgbClr val="43549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6D53CD-D82D-4923-A7CA-62BEDE0448B3}"/>
              </a:ext>
            </a:extLst>
          </p:cNvPr>
          <p:cNvSpPr txBox="1"/>
          <p:nvPr/>
        </p:nvSpPr>
        <p:spPr>
          <a:xfrm>
            <a:off x="471403" y="4180668"/>
            <a:ext cx="435935" cy="461665"/>
          </a:xfrm>
          <a:prstGeom prst="rect">
            <a:avLst/>
          </a:prstGeom>
          <a:solidFill>
            <a:srgbClr val="435494"/>
          </a:solidFill>
          <a:ln>
            <a:solidFill>
              <a:srgbClr val="43549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9F68B4-9DCB-46F9-9CAC-E5EE4C185D0D}"/>
              </a:ext>
            </a:extLst>
          </p:cNvPr>
          <p:cNvSpPr txBox="1"/>
          <p:nvPr/>
        </p:nvSpPr>
        <p:spPr>
          <a:xfrm>
            <a:off x="4293633" y="4180668"/>
            <a:ext cx="408927" cy="461665"/>
          </a:xfrm>
          <a:prstGeom prst="rect">
            <a:avLst/>
          </a:prstGeom>
          <a:solidFill>
            <a:srgbClr val="435494"/>
          </a:solidFill>
          <a:ln>
            <a:solidFill>
              <a:srgbClr val="43549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9DF57B-997E-4767-BD52-FBEFF35127F2}"/>
              </a:ext>
            </a:extLst>
          </p:cNvPr>
          <p:cNvSpPr txBox="1"/>
          <p:nvPr/>
        </p:nvSpPr>
        <p:spPr>
          <a:xfrm>
            <a:off x="8207739" y="4180668"/>
            <a:ext cx="435935" cy="461665"/>
          </a:xfrm>
          <a:prstGeom prst="rect">
            <a:avLst/>
          </a:prstGeom>
          <a:solidFill>
            <a:srgbClr val="435494"/>
          </a:solidFill>
          <a:ln>
            <a:solidFill>
              <a:srgbClr val="43549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6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1BD89-F235-4CE9-9A5B-C1DE4F7A3082}"/>
              </a:ext>
            </a:extLst>
          </p:cNvPr>
          <p:cNvSpPr txBox="1"/>
          <p:nvPr/>
        </p:nvSpPr>
        <p:spPr>
          <a:xfrm>
            <a:off x="244549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D6602-633D-4752-9325-A553212FA501}"/>
              </a:ext>
            </a:extLst>
          </p:cNvPr>
          <p:cNvSpPr txBox="1"/>
          <p:nvPr/>
        </p:nvSpPr>
        <p:spPr>
          <a:xfrm>
            <a:off x="244549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921A2-5976-48DE-8001-7085322563D8}"/>
              </a:ext>
            </a:extLst>
          </p:cNvPr>
          <p:cNvSpPr txBox="1"/>
          <p:nvPr/>
        </p:nvSpPr>
        <p:spPr>
          <a:xfrm>
            <a:off x="244549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Location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9C840-5EAF-4E4C-AC11-59C4B4F5AB87}"/>
              </a:ext>
            </a:extLst>
          </p:cNvPr>
          <p:cNvSpPr txBox="1"/>
          <p:nvPr/>
        </p:nvSpPr>
        <p:spPr>
          <a:xfrm>
            <a:off x="9055394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Mood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A9455-258D-4636-9ABF-00D5BBAAF059}"/>
              </a:ext>
            </a:extLst>
          </p:cNvPr>
          <p:cNvSpPr txBox="1"/>
          <p:nvPr/>
        </p:nvSpPr>
        <p:spPr>
          <a:xfrm>
            <a:off x="9055394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Weather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8931E-ADFB-41CB-9EC2-E3D3CE23D376}"/>
              </a:ext>
            </a:extLst>
          </p:cNvPr>
          <p:cNvSpPr txBox="1"/>
          <p:nvPr/>
        </p:nvSpPr>
        <p:spPr>
          <a:xfrm>
            <a:off x="9055394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Opinion &amp; Justification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1677-889F-4D44-A6D3-575FFA657274}"/>
              </a:ext>
            </a:extLst>
          </p:cNvPr>
          <p:cNvSpPr txBox="1"/>
          <p:nvPr/>
        </p:nvSpPr>
        <p:spPr>
          <a:xfrm>
            <a:off x="3795823" y="467833"/>
            <a:ext cx="4657061" cy="2485787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l</a:t>
            </a:r>
            <a:r>
              <a:rPr lang="en-GB" sz="2800" dirty="0" smtClean="0">
                <a:latin typeface="Century Gothic" panose="020B0502020202020204" pitchFamily="34" charset="0"/>
              </a:rPr>
              <a:t>e 22 </a:t>
            </a:r>
            <a:r>
              <a:rPr lang="en-GB" sz="2800" dirty="0" err="1" smtClean="0">
                <a:latin typeface="Century Gothic" panose="020B0502020202020204" pitchFamily="34" charset="0"/>
              </a:rPr>
              <a:t>janvier</a:t>
            </a:r>
            <a:endParaRPr lang="en-GB" sz="28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err="1" smtClean="0">
                <a:latin typeface="Century Gothic" panose="020B0502020202020204" pitchFamily="34" charset="0"/>
              </a:rPr>
              <a:t>Qu’est-ce</a:t>
            </a:r>
            <a:r>
              <a:rPr lang="en-GB" sz="2800" dirty="0" smtClean="0"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latin typeface="Century Gothic" panose="020B0502020202020204" pitchFamily="34" charset="0"/>
              </a:rPr>
              <a:t>qu’il</a:t>
            </a:r>
            <a:r>
              <a:rPr lang="en-GB" sz="2800" dirty="0" smtClean="0">
                <a:latin typeface="Century Gothic" panose="020B0502020202020204" pitchFamily="34" charset="0"/>
              </a:rPr>
              <a:t> y a sur la photo?</a:t>
            </a:r>
          </a:p>
          <a:p>
            <a:pPr algn="ctr"/>
            <a:r>
              <a:rPr lang="en-GB" sz="2800" dirty="0" err="1" smtClean="0">
                <a:latin typeface="Century Gothic" panose="020B0502020202020204" pitchFamily="34" charset="0"/>
              </a:rPr>
              <a:t>Sont</a:t>
            </a:r>
            <a:r>
              <a:rPr lang="en-GB" sz="2800" dirty="0" smtClean="0">
                <a:latin typeface="Century Gothic" panose="020B0502020202020204" pitchFamily="34" charset="0"/>
              </a:rPr>
              <a:t> les </a:t>
            </a:r>
            <a:r>
              <a:rPr lang="en-GB" sz="2800" dirty="0" err="1" smtClean="0">
                <a:latin typeface="Century Gothic" panose="020B0502020202020204" pitchFamily="34" charset="0"/>
              </a:rPr>
              <a:t>règles</a:t>
            </a:r>
            <a:r>
              <a:rPr lang="en-GB" sz="2800" dirty="0" smtClean="0">
                <a:latin typeface="Century Gothic" panose="020B0502020202020204" pitchFamily="34" charset="0"/>
              </a:rPr>
              <a:t> au college trop </a:t>
            </a:r>
            <a:r>
              <a:rPr lang="en-GB" sz="2800" dirty="0" err="1" smtClean="0">
                <a:latin typeface="Century Gothic" panose="020B0502020202020204" pitchFamily="34" charset="0"/>
              </a:rPr>
              <a:t>sévéres</a:t>
            </a:r>
            <a:r>
              <a:rPr lang="en-GB" sz="2800" dirty="0" smtClean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026" name="Picture 2" descr="Image result for texting in 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3" y="3225717"/>
            <a:ext cx="5055659" cy="24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99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1BD89-F235-4CE9-9A5B-C1DE4F7A3082}"/>
              </a:ext>
            </a:extLst>
          </p:cNvPr>
          <p:cNvSpPr txBox="1"/>
          <p:nvPr/>
        </p:nvSpPr>
        <p:spPr>
          <a:xfrm>
            <a:off x="244549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D6602-633D-4752-9325-A553212FA501}"/>
              </a:ext>
            </a:extLst>
          </p:cNvPr>
          <p:cNvSpPr txBox="1"/>
          <p:nvPr/>
        </p:nvSpPr>
        <p:spPr>
          <a:xfrm>
            <a:off x="244549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921A2-5976-48DE-8001-7085322563D8}"/>
              </a:ext>
            </a:extLst>
          </p:cNvPr>
          <p:cNvSpPr txBox="1"/>
          <p:nvPr/>
        </p:nvSpPr>
        <p:spPr>
          <a:xfrm>
            <a:off x="244549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Location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9C840-5EAF-4E4C-AC11-59C4B4F5AB87}"/>
              </a:ext>
            </a:extLst>
          </p:cNvPr>
          <p:cNvSpPr txBox="1"/>
          <p:nvPr/>
        </p:nvSpPr>
        <p:spPr>
          <a:xfrm>
            <a:off x="9055394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Mood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A9455-258D-4636-9ABF-00D5BBAAF059}"/>
              </a:ext>
            </a:extLst>
          </p:cNvPr>
          <p:cNvSpPr txBox="1"/>
          <p:nvPr/>
        </p:nvSpPr>
        <p:spPr>
          <a:xfrm>
            <a:off x="9055394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Weather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8931E-ADFB-41CB-9EC2-E3D3CE23D376}"/>
              </a:ext>
            </a:extLst>
          </p:cNvPr>
          <p:cNvSpPr txBox="1"/>
          <p:nvPr/>
        </p:nvSpPr>
        <p:spPr>
          <a:xfrm>
            <a:off x="9055394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Opinion &amp; Justification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1677-889F-4D44-A6D3-575FFA657274}"/>
              </a:ext>
            </a:extLst>
          </p:cNvPr>
          <p:cNvSpPr txBox="1"/>
          <p:nvPr/>
        </p:nvSpPr>
        <p:spPr>
          <a:xfrm>
            <a:off x="3795823" y="467833"/>
            <a:ext cx="4657061" cy="578882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Photo </a:t>
            </a:r>
            <a:r>
              <a:rPr lang="en-GB" sz="2800" dirty="0" smtClean="0">
                <a:latin typeface="Century Gothic" panose="020B0502020202020204" pitchFamily="34" charset="0"/>
              </a:rPr>
              <a:t>Card 2: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335" y="3429000"/>
            <a:ext cx="5233328" cy="3398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825" y="1346663"/>
            <a:ext cx="7753350" cy="866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4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1BD89-F235-4CE9-9A5B-C1DE4F7A3082}"/>
              </a:ext>
            </a:extLst>
          </p:cNvPr>
          <p:cNvSpPr txBox="1"/>
          <p:nvPr/>
        </p:nvSpPr>
        <p:spPr>
          <a:xfrm>
            <a:off x="244549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D6602-633D-4752-9325-A553212FA501}"/>
              </a:ext>
            </a:extLst>
          </p:cNvPr>
          <p:cNvSpPr txBox="1"/>
          <p:nvPr/>
        </p:nvSpPr>
        <p:spPr>
          <a:xfrm>
            <a:off x="244549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921A2-5976-48DE-8001-7085322563D8}"/>
              </a:ext>
            </a:extLst>
          </p:cNvPr>
          <p:cNvSpPr txBox="1"/>
          <p:nvPr/>
        </p:nvSpPr>
        <p:spPr>
          <a:xfrm>
            <a:off x="244549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Location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9C840-5EAF-4E4C-AC11-59C4B4F5AB87}"/>
              </a:ext>
            </a:extLst>
          </p:cNvPr>
          <p:cNvSpPr txBox="1"/>
          <p:nvPr/>
        </p:nvSpPr>
        <p:spPr>
          <a:xfrm>
            <a:off x="9055394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Mood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A9455-258D-4636-9ABF-00D5BBAAF059}"/>
              </a:ext>
            </a:extLst>
          </p:cNvPr>
          <p:cNvSpPr txBox="1"/>
          <p:nvPr/>
        </p:nvSpPr>
        <p:spPr>
          <a:xfrm>
            <a:off x="9055394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Weather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8931E-ADFB-41CB-9EC2-E3D3CE23D376}"/>
              </a:ext>
            </a:extLst>
          </p:cNvPr>
          <p:cNvSpPr txBox="1"/>
          <p:nvPr/>
        </p:nvSpPr>
        <p:spPr>
          <a:xfrm>
            <a:off x="9055394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Opinion &amp; Justification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1677-889F-4D44-A6D3-575FFA657274}"/>
              </a:ext>
            </a:extLst>
          </p:cNvPr>
          <p:cNvSpPr txBox="1"/>
          <p:nvPr/>
        </p:nvSpPr>
        <p:spPr>
          <a:xfrm>
            <a:off x="3795823" y="467833"/>
            <a:ext cx="4929962" cy="2145268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latin typeface="Century Gothic" panose="020B0502020202020204" pitchFamily="34" charset="0"/>
              </a:rPr>
              <a:t>Qu’est-ce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qu’il</a:t>
            </a:r>
            <a:r>
              <a:rPr lang="en-GB" sz="2000" dirty="0" smtClean="0">
                <a:latin typeface="Century Gothic" panose="020B0502020202020204" pitchFamily="34" charset="0"/>
              </a:rPr>
              <a:t> y a sur la photo? (Use the categories)</a:t>
            </a:r>
          </a:p>
          <a:p>
            <a:pPr lvl="1" algn="ctr"/>
            <a:r>
              <a:rPr lang="en-GB" sz="2000" dirty="0" smtClean="0">
                <a:latin typeface="Century Gothic" panose="020B0502020202020204" pitchFamily="34" charset="0"/>
              </a:rPr>
              <a:t>Qu-</a:t>
            </a:r>
            <a:r>
              <a:rPr lang="en-GB" sz="2000" dirty="0" err="1" smtClean="0">
                <a:latin typeface="Century Gothic" panose="020B0502020202020204" pitchFamily="34" charset="0"/>
              </a:rPr>
              <a:t>est</a:t>
            </a:r>
            <a:r>
              <a:rPr lang="en-GB" sz="2000" dirty="0" smtClean="0">
                <a:latin typeface="Century Gothic" panose="020B0502020202020204" pitchFamily="34" charset="0"/>
              </a:rPr>
              <a:t>-</a:t>
            </a:r>
            <a:r>
              <a:rPr lang="en-GB" sz="2000" dirty="0" err="1" smtClean="0">
                <a:latin typeface="Century Gothic" panose="020B0502020202020204" pitchFamily="34" charset="0"/>
              </a:rPr>
              <a:t>ce</a:t>
            </a:r>
            <a:r>
              <a:rPr lang="en-GB" sz="2000" dirty="0" smtClean="0">
                <a:latin typeface="Century Gothic" panose="020B0502020202020204" pitchFamily="34" charset="0"/>
              </a:rPr>
              <a:t> que </a:t>
            </a:r>
            <a:r>
              <a:rPr lang="en-GB" sz="2000" dirty="0" err="1" smtClean="0">
                <a:latin typeface="Century Gothic" panose="020B0502020202020204" pitchFamily="34" charset="0"/>
              </a:rPr>
              <a:t>tu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aimes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latin typeface="Century Gothic" panose="020B0502020202020204" pitchFamily="34" charset="0"/>
              </a:rPr>
              <a:t>lire </a:t>
            </a:r>
            <a:r>
              <a:rPr lang="en-GB" sz="2000" dirty="0" err="1" smtClean="0">
                <a:latin typeface="Century Gothic" panose="020B0502020202020204" pitchFamily="34" charset="0"/>
              </a:rPr>
              <a:t>normalement</a:t>
            </a:r>
            <a:r>
              <a:rPr lang="en-GB" sz="2000" dirty="0" smtClean="0"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en-GB" sz="2000" dirty="0" err="1" smtClean="0">
                <a:latin typeface="Century Gothic" panose="020B0502020202020204" pitchFamily="34" charset="0"/>
              </a:rPr>
              <a:t>Qu’est-ce</a:t>
            </a:r>
            <a:r>
              <a:rPr lang="en-GB" sz="2000" dirty="0" smtClean="0">
                <a:latin typeface="Century Gothic" panose="020B0502020202020204" pitchFamily="34" charset="0"/>
              </a:rPr>
              <a:t> que </a:t>
            </a:r>
            <a:r>
              <a:rPr lang="en-GB" sz="2000" dirty="0" err="1" smtClean="0">
                <a:latin typeface="Century Gothic" panose="020B0502020202020204" pitchFamily="34" charset="0"/>
              </a:rPr>
              <a:t>tu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aimais</a:t>
            </a:r>
            <a:r>
              <a:rPr lang="en-GB" sz="2000" dirty="0" smtClean="0">
                <a:latin typeface="Century Gothic" panose="020B0502020202020204" pitchFamily="34" charset="0"/>
              </a:rPr>
              <a:t> lire </a:t>
            </a:r>
            <a:r>
              <a:rPr lang="en-GB" sz="2000" dirty="0" err="1" smtClean="0">
                <a:latin typeface="Century Gothic" panose="020B0502020202020204" pitchFamily="34" charset="0"/>
              </a:rPr>
              <a:t>quand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tu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étais</a:t>
            </a:r>
            <a:r>
              <a:rPr lang="en-GB" sz="2000" dirty="0" smtClean="0">
                <a:latin typeface="Century Gothic" panose="020B0502020202020204" pitchFamily="34" charset="0"/>
              </a:rPr>
              <a:t> plus </a:t>
            </a:r>
            <a:r>
              <a:rPr lang="en-GB" sz="2000" dirty="0" err="1" smtClean="0">
                <a:latin typeface="Century Gothic" panose="020B0502020202020204" pitchFamily="34" charset="0"/>
              </a:rPr>
              <a:t>jeune</a:t>
            </a:r>
            <a:r>
              <a:rPr lang="en-GB" sz="2000" dirty="0" smtClean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322" y="3159322"/>
            <a:ext cx="4705463" cy="3136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23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1BD89-F235-4CE9-9A5B-C1DE4F7A3082}"/>
              </a:ext>
            </a:extLst>
          </p:cNvPr>
          <p:cNvSpPr txBox="1"/>
          <p:nvPr/>
        </p:nvSpPr>
        <p:spPr>
          <a:xfrm>
            <a:off x="244549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D6602-633D-4752-9325-A553212FA501}"/>
              </a:ext>
            </a:extLst>
          </p:cNvPr>
          <p:cNvSpPr txBox="1"/>
          <p:nvPr/>
        </p:nvSpPr>
        <p:spPr>
          <a:xfrm>
            <a:off x="244549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921A2-5976-48DE-8001-7085322563D8}"/>
              </a:ext>
            </a:extLst>
          </p:cNvPr>
          <p:cNvSpPr txBox="1"/>
          <p:nvPr/>
        </p:nvSpPr>
        <p:spPr>
          <a:xfrm>
            <a:off x="244549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Location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9C840-5EAF-4E4C-AC11-59C4B4F5AB87}"/>
              </a:ext>
            </a:extLst>
          </p:cNvPr>
          <p:cNvSpPr txBox="1"/>
          <p:nvPr/>
        </p:nvSpPr>
        <p:spPr>
          <a:xfrm>
            <a:off x="9055394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Mood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A9455-258D-4636-9ABF-00D5BBAAF059}"/>
              </a:ext>
            </a:extLst>
          </p:cNvPr>
          <p:cNvSpPr txBox="1"/>
          <p:nvPr/>
        </p:nvSpPr>
        <p:spPr>
          <a:xfrm>
            <a:off x="9055394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Weather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8931E-ADFB-41CB-9EC2-E3D3CE23D376}"/>
              </a:ext>
            </a:extLst>
          </p:cNvPr>
          <p:cNvSpPr txBox="1"/>
          <p:nvPr/>
        </p:nvSpPr>
        <p:spPr>
          <a:xfrm>
            <a:off x="9055394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Opinion &amp; Justification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1677-889F-4D44-A6D3-575FFA657274}"/>
              </a:ext>
            </a:extLst>
          </p:cNvPr>
          <p:cNvSpPr txBox="1"/>
          <p:nvPr/>
        </p:nvSpPr>
        <p:spPr>
          <a:xfrm>
            <a:off x="3795823" y="467833"/>
            <a:ext cx="4929962" cy="2145268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latin typeface="Century Gothic" panose="020B0502020202020204" pitchFamily="34" charset="0"/>
              </a:rPr>
              <a:t>Qu’est-ce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qu’il</a:t>
            </a:r>
            <a:r>
              <a:rPr lang="en-GB" sz="2000" dirty="0" smtClean="0">
                <a:latin typeface="Century Gothic" panose="020B0502020202020204" pitchFamily="34" charset="0"/>
              </a:rPr>
              <a:t> y a sur la photo? (Use the categories)</a:t>
            </a:r>
          </a:p>
          <a:p>
            <a:pPr lvl="1" algn="ctr"/>
            <a:r>
              <a:rPr lang="en-GB" sz="2000" dirty="0" smtClean="0">
                <a:latin typeface="Century Gothic" panose="020B0502020202020204" pitchFamily="34" charset="0"/>
              </a:rPr>
              <a:t>Que </a:t>
            </a:r>
            <a:r>
              <a:rPr lang="en-GB" sz="2000" dirty="0" err="1" smtClean="0">
                <a:latin typeface="Century Gothic" panose="020B0502020202020204" pitchFamily="34" charset="0"/>
              </a:rPr>
              <a:t>fais-tu</a:t>
            </a:r>
            <a:r>
              <a:rPr lang="en-GB" sz="2000" dirty="0" smtClean="0">
                <a:latin typeface="Century Gothic" panose="020B0502020202020204" pitchFamily="34" charset="0"/>
              </a:rPr>
              <a:t> pour </a:t>
            </a:r>
            <a:r>
              <a:rPr lang="en-GB" sz="2000" dirty="0" err="1" smtClean="0">
                <a:latin typeface="Century Gothic" panose="020B0502020202020204" pitchFamily="34" charset="0"/>
              </a:rPr>
              <a:t>protéger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l’environnement</a:t>
            </a:r>
            <a:r>
              <a:rPr lang="en-GB" sz="2000" dirty="0" smtClean="0">
                <a:latin typeface="Century Gothic" panose="020B0502020202020204" pitchFamily="34" charset="0"/>
              </a:rPr>
              <a:t>?</a:t>
            </a:r>
          </a:p>
          <a:p>
            <a:pPr lvl="1" algn="ctr"/>
            <a:r>
              <a:rPr lang="en-GB" sz="2000" dirty="0" err="1" smtClean="0">
                <a:latin typeface="Century Gothic" panose="020B0502020202020204" pitchFamily="34" charset="0"/>
              </a:rPr>
              <a:t>Quel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est</a:t>
            </a:r>
            <a:r>
              <a:rPr lang="en-GB" sz="2000" dirty="0" smtClean="0">
                <a:latin typeface="Century Gothic" panose="020B0502020202020204" pitchFamily="34" charset="0"/>
              </a:rPr>
              <a:t> le plus grand </a:t>
            </a:r>
            <a:r>
              <a:rPr lang="en-GB" sz="2000" dirty="0" err="1" smtClean="0">
                <a:latin typeface="Century Gothic" panose="020B0502020202020204" pitchFamily="34" charset="0"/>
              </a:rPr>
              <a:t>problème</a:t>
            </a:r>
            <a:r>
              <a:rPr lang="en-GB" sz="2000" dirty="0" smtClean="0">
                <a:latin typeface="Century Gothic" panose="020B0502020202020204" pitchFamily="34" charset="0"/>
              </a:rPr>
              <a:t> pour la </a:t>
            </a:r>
            <a:r>
              <a:rPr lang="en-GB" sz="2000" dirty="0" err="1" smtClean="0">
                <a:latin typeface="Century Gothic" panose="020B0502020202020204" pitchFamily="34" charset="0"/>
              </a:rPr>
              <a:t>planète</a:t>
            </a:r>
            <a:r>
              <a:rPr lang="en-GB" sz="2000" dirty="0" smtClean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768" y="3089827"/>
            <a:ext cx="3770025" cy="3693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50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1BD89-F235-4CE9-9A5B-C1DE4F7A3082}"/>
              </a:ext>
            </a:extLst>
          </p:cNvPr>
          <p:cNvSpPr txBox="1"/>
          <p:nvPr/>
        </p:nvSpPr>
        <p:spPr>
          <a:xfrm>
            <a:off x="244549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D6602-633D-4752-9325-A553212FA501}"/>
              </a:ext>
            </a:extLst>
          </p:cNvPr>
          <p:cNvSpPr txBox="1"/>
          <p:nvPr/>
        </p:nvSpPr>
        <p:spPr>
          <a:xfrm>
            <a:off x="244549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921A2-5976-48DE-8001-7085322563D8}"/>
              </a:ext>
            </a:extLst>
          </p:cNvPr>
          <p:cNvSpPr txBox="1"/>
          <p:nvPr/>
        </p:nvSpPr>
        <p:spPr>
          <a:xfrm>
            <a:off x="244549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Location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9C840-5EAF-4E4C-AC11-59C4B4F5AB87}"/>
              </a:ext>
            </a:extLst>
          </p:cNvPr>
          <p:cNvSpPr txBox="1"/>
          <p:nvPr/>
        </p:nvSpPr>
        <p:spPr>
          <a:xfrm>
            <a:off x="9055394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Mood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A9455-258D-4636-9ABF-00D5BBAAF059}"/>
              </a:ext>
            </a:extLst>
          </p:cNvPr>
          <p:cNvSpPr txBox="1"/>
          <p:nvPr/>
        </p:nvSpPr>
        <p:spPr>
          <a:xfrm>
            <a:off x="9055394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Weather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8931E-ADFB-41CB-9EC2-E3D3CE23D376}"/>
              </a:ext>
            </a:extLst>
          </p:cNvPr>
          <p:cNvSpPr txBox="1"/>
          <p:nvPr/>
        </p:nvSpPr>
        <p:spPr>
          <a:xfrm>
            <a:off x="9055394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Opinion &amp; Justification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1677-889F-4D44-A6D3-575FFA657274}"/>
              </a:ext>
            </a:extLst>
          </p:cNvPr>
          <p:cNvSpPr txBox="1"/>
          <p:nvPr/>
        </p:nvSpPr>
        <p:spPr>
          <a:xfrm>
            <a:off x="3795823" y="467833"/>
            <a:ext cx="4929962" cy="2145268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latin typeface="Century Gothic" panose="020B0502020202020204" pitchFamily="34" charset="0"/>
              </a:rPr>
              <a:t>Qu’est-ce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qu’il</a:t>
            </a:r>
            <a:r>
              <a:rPr lang="en-GB" sz="2000" dirty="0" smtClean="0">
                <a:latin typeface="Century Gothic" panose="020B0502020202020204" pitchFamily="34" charset="0"/>
              </a:rPr>
              <a:t> y a sur la photo? (Use the categories</a:t>
            </a:r>
            <a:r>
              <a:rPr lang="en-GB" sz="2000" dirty="0" smtClean="0">
                <a:latin typeface="Century Gothic" panose="020B0502020202020204" pitchFamily="34" charset="0"/>
              </a:rPr>
              <a:t>)</a:t>
            </a: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Qui </a:t>
            </a:r>
            <a:r>
              <a:rPr lang="en-GB" sz="2000" dirty="0" err="1" smtClean="0">
                <a:latin typeface="Century Gothic" panose="020B0502020202020204" pitchFamily="34" charset="0"/>
              </a:rPr>
              <a:t>est</a:t>
            </a:r>
            <a:r>
              <a:rPr lang="en-GB" sz="2000" dirty="0" smtClean="0">
                <a:latin typeface="Century Gothic" panose="020B0502020202020204" pitchFamily="34" charset="0"/>
              </a:rPr>
              <a:t> ton </a:t>
            </a:r>
            <a:r>
              <a:rPr lang="en-GB" sz="2000" dirty="0" err="1" smtClean="0">
                <a:latin typeface="Century Gothic" panose="020B0502020202020204" pitchFamily="34" charset="0"/>
              </a:rPr>
              <a:t>chanteur</a:t>
            </a:r>
            <a:r>
              <a:rPr lang="en-GB" sz="2000" dirty="0" smtClean="0">
                <a:latin typeface="Century Gothic" panose="020B0502020202020204" pitchFamily="34" charset="0"/>
              </a:rPr>
              <a:t>/ta chanteuse </a:t>
            </a:r>
            <a:r>
              <a:rPr lang="en-GB" sz="2000" dirty="0" err="1" smtClean="0">
                <a:latin typeface="Century Gothic" panose="020B0502020202020204" pitchFamily="34" charset="0"/>
              </a:rPr>
              <a:t>préférée</a:t>
            </a:r>
            <a:r>
              <a:rPr lang="en-GB" sz="2000" dirty="0" smtClean="0"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Est-</a:t>
            </a:r>
            <a:r>
              <a:rPr lang="en-GB" sz="2000" dirty="0" err="1" smtClean="0">
                <a:latin typeface="Century Gothic" panose="020B0502020202020204" pitchFamily="34" charset="0"/>
              </a:rPr>
              <a:t>ce</a:t>
            </a:r>
            <a:r>
              <a:rPr lang="en-GB" sz="2000" dirty="0" smtClean="0">
                <a:latin typeface="Century Gothic" panose="020B0502020202020204" pitchFamily="34" charset="0"/>
              </a:rPr>
              <a:t> que </a:t>
            </a:r>
            <a:r>
              <a:rPr lang="en-GB" sz="2000" dirty="0" err="1" smtClean="0">
                <a:latin typeface="Century Gothic" panose="020B0502020202020204" pitchFamily="34" charset="0"/>
              </a:rPr>
              <a:t>tu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es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allée</a:t>
            </a:r>
            <a:r>
              <a:rPr lang="en-GB" sz="2000" dirty="0" smtClean="0">
                <a:latin typeface="Century Gothic" panose="020B0502020202020204" pitchFamily="34" charset="0"/>
              </a:rPr>
              <a:t> à un concert </a:t>
            </a:r>
            <a:r>
              <a:rPr lang="en-GB" sz="2000" dirty="0" err="1" smtClean="0">
                <a:latin typeface="Century Gothic" panose="020B0502020202020204" pitchFamily="34" charset="0"/>
              </a:rPr>
              <a:t>récemment</a:t>
            </a:r>
            <a:r>
              <a:rPr lang="en-GB" sz="2000" smtClean="0">
                <a:latin typeface="Century Gothic" panose="020B0502020202020204" pitchFamily="34" charset="0"/>
              </a:rPr>
              <a:t>?</a:t>
            </a:r>
            <a:endParaRPr lang="en-GB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632" y="3531926"/>
            <a:ext cx="4074880" cy="2895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0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FDAE53-7175-4F9E-87A6-8A091EB2C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40467"/>
              </p:ext>
            </p:extLst>
          </p:nvPr>
        </p:nvGraphicFramePr>
        <p:xfrm>
          <a:off x="756093" y="740931"/>
          <a:ext cx="8128000" cy="593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612">
                  <a:extLst>
                    <a:ext uri="{9D8B030D-6E8A-4147-A177-3AD203B41FA5}">
                      <a16:colId xmlns:a16="http://schemas.microsoft.com/office/drawing/2014/main" val="2811523666"/>
                    </a:ext>
                  </a:extLst>
                </a:gridCol>
                <a:gridCol w="6828918">
                  <a:extLst>
                    <a:ext uri="{9D8B030D-6E8A-4147-A177-3AD203B41FA5}">
                      <a16:colId xmlns:a16="http://schemas.microsoft.com/office/drawing/2014/main" val="3846479910"/>
                    </a:ext>
                  </a:extLst>
                </a:gridCol>
                <a:gridCol w="973470">
                  <a:extLst>
                    <a:ext uri="{9D8B030D-6E8A-4147-A177-3AD203B41FA5}">
                      <a16:colId xmlns:a16="http://schemas.microsoft.com/office/drawing/2014/main" val="2922344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Sur</a:t>
                      </a:r>
                      <a:r>
                        <a:rPr lang="fr-BE" sz="1200" baseline="0" noProof="0" dirty="0" smtClean="0">
                          <a:latin typeface="Century Gothic" panose="020B0502020202020204" pitchFamily="34" charset="0"/>
                        </a:rPr>
                        <a:t> la photo il y a trois personnes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97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Ils</a:t>
                      </a:r>
                      <a:r>
                        <a:rPr lang="fr-BE" sz="1200" baseline="0" noProof="0" dirty="0" smtClean="0">
                          <a:latin typeface="Century Gothic" panose="020B0502020202020204" pitchFamily="34" charset="0"/>
                        </a:rPr>
                        <a:t>  sont en train de faire du ski 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50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Ils sont en train de courir / faire du jogging 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18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Les hommes portent des vestes</a:t>
                      </a:r>
                      <a:r>
                        <a:rPr lang="fr-BE" sz="1200" baseline="0" noProof="0" dirty="0" smtClean="0">
                          <a:latin typeface="Century Gothic" panose="020B0502020202020204" pitchFamily="34" charset="0"/>
                        </a:rPr>
                        <a:t> jaunes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8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Je pensé que c’est l’hiver car il neige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0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Je pense</a:t>
                      </a:r>
                      <a:r>
                        <a:rPr lang="fr-BE" sz="1200" baseline="0" noProof="0" dirty="0" smtClean="0">
                          <a:latin typeface="Century Gothic" panose="020B0502020202020204" pitchFamily="34" charset="0"/>
                        </a:rPr>
                        <a:t> qu’ils vont aller au match de foot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66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C’est une</a:t>
                      </a:r>
                      <a:r>
                        <a:rPr lang="fr-BE" sz="1200" baseline="0" noProof="0" dirty="0" smtClean="0">
                          <a:latin typeface="Century Gothic" panose="020B0502020202020204" pitchFamily="34" charset="0"/>
                        </a:rPr>
                        <a:t> grande famille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80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Au fond il y a de grands bâtiments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12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Cette photo,</a:t>
                      </a:r>
                      <a:r>
                        <a:rPr lang="fr-BE" sz="1200" baseline="0" noProof="0" dirty="0" smtClean="0">
                          <a:latin typeface="Century Gothic" panose="020B0502020202020204" pitchFamily="34" charset="0"/>
                        </a:rPr>
                        <a:t> il s’agit d’un mariage et selon moi, tout le monde est ravi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15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Ils sont en train de manger de la salade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4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Tout</a:t>
                      </a:r>
                      <a:r>
                        <a:rPr lang="fr-BE" sz="1200" baseline="0" noProof="0" dirty="0" smtClean="0">
                          <a:latin typeface="Century Gothic" panose="020B0502020202020204" pitchFamily="34" charset="0"/>
                        </a:rPr>
                        <a:t> le monde porte des vêtements sportifs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9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À</a:t>
                      </a:r>
                      <a:r>
                        <a:rPr lang="fr-BE" sz="1200" baseline="0" noProof="0" dirty="0" smtClean="0">
                          <a:latin typeface="Century Gothic" panose="020B0502020202020204" pitchFamily="34" charset="0"/>
                        </a:rPr>
                        <a:t> mon avis ils surfent sur Internet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Ils sont à la montagne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545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Sur la gauche, l’homme porte un pantalon</a:t>
                      </a:r>
                      <a:r>
                        <a:rPr lang="fr-BE" sz="1200" baseline="0" noProof="0" dirty="0" smtClean="0">
                          <a:latin typeface="Century Gothic" panose="020B0502020202020204" pitchFamily="34" charset="0"/>
                        </a:rPr>
                        <a:t> bleu et un t-shirt noir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91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Ils</a:t>
                      </a:r>
                      <a:r>
                        <a:rPr lang="fr-BE" sz="1200" baseline="0" noProof="0" dirty="0" smtClean="0">
                          <a:latin typeface="Century Gothic" panose="020B0502020202020204" pitchFamily="34" charset="0"/>
                        </a:rPr>
                        <a:t> sont contents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99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noProof="0" dirty="0" smtClean="0">
                          <a:latin typeface="Century Gothic" panose="020B0502020202020204" pitchFamily="34" charset="0"/>
                        </a:rPr>
                        <a:t>J’aime la photo parce que dans le futur,</a:t>
                      </a:r>
                      <a:r>
                        <a:rPr lang="fr-BE" sz="1200" baseline="0" noProof="0" dirty="0" smtClean="0">
                          <a:latin typeface="Century Gothic" panose="020B0502020202020204" pitchFamily="34" charset="0"/>
                        </a:rPr>
                        <a:t> je voudrais faire de l’athlétisme</a:t>
                      </a:r>
                      <a:endParaRPr lang="fr-BE" sz="1200" noProof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4042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0D7CBA-3CB3-440F-B1A6-E41A5798F414}"/>
              </a:ext>
            </a:extLst>
          </p:cNvPr>
          <p:cNvSpPr txBox="1"/>
          <p:nvPr/>
        </p:nvSpPr>
        <p:spPr>
          <a:xfrm>
            <a:off x="3604437" y="85061"/>
            <a:ext cx="4657061" cy="578882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Century Gothic" panose="020B0502020202020204" pitchFamily="34" charset="0"/>
              </a:rPr>
              <a:t>Photo Card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D93EF-9B38-41CE-9CE7-6FCDE509BC20}"/>
              </a:ext>
            </a:extLst>
          </p:cNvPr>
          <p:cNvSpPr txBox="1"/>
          <p:nvPr/>
        </p:nvSpPr>
        <p:spPr>
          <a:xfrm>
            <a:off x="9005777" y="1429764"/>
            <a:ext cx="2562446" cy="3998471"/>
          </a:xfrm>
          <a:prstGeom prst="roundRect">
            <a:avLst/>
          </a:prstGeom>
          <a:solidFill>
            <a:srgbClr val="435494"/>
          </a:solidFill>
          <a:ln>
            <a:solidFill>
              <a:srgbClr val="435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Read the statements and decide which photo card they belong to. Some statements may apply to more than one photo card.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3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1BD89-F235-4CE9-9A5B-C1DE4F7A3082}"/>
              </a:ext>
            </a:extLst>
          </p:cNvPr>
          <p:cNvSpPr txBox="1"/>
          <p:nvPr/>
        </p:nvSpPr>
        <p:spPr>
          <a:xfrm>
            <a:off x="244549" y="340242"/>
            <a:ext cx="2892056" cy="1600438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D6602-633D-4752-9325-A553212FA501}"/>
              </a:ext>
            </a:extLst>
          </p:cNvPr>
          <p:cNvSpPr txBox="1"/>
          <p:nvPr/>
        </p:nvSpPr>
        <p:spPr>
          <a:xfrm>
            <a:off x="244549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921A2-5976-48DE-8001-7085322563D8}"/>
              </a:ext>
            </a:extLst>
          </p:cNvPr>
          <p:cNvSpPr txBox="1"/>
          <p:nvPr/>
        </p:nvSpPr>
        <p:spPr>
          <a:xfrm>
            <a:off x="244549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Location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9C840-5EAF-4E4C-AC11-59C4B4F5AB87}"/>
              </a:ext>
            </a:extLst>
          </p:cNvPr>
          <p:cNvSpPr txBox="1"/>
          <p:nvPr/>
        </p:nvSpPr>
        <p:spPr>
          <a:xfrm>
            <a:off x="9055394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Mood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A9455-258D-4636-9ABF-00D5BBAAF059}"/>
              </a:ext>
            </a:extLst>
          </p:cNvPr>
          <p:cNvSpPr txBox="1"/>
          <p:nvPr/>
        </p:nvSpPr>
        <p:spPr>
          <a:xfrm>
            <a:off x="9055394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Weather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8931E-ADFB-41CB-9EC2-E3D3CE23D376}"/>
              </a:ext>
            </a:extLst>
          </p:cNvPr>
          <p:cNvSpPr txBox="1"/>
          <p:nvPr/>
        </p:nvSpPr>
        <p:spPr>
          <a:xfrm>
            <a:off x="9055394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Opinion &amp; Justification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1677-889F-4D44-A6D3-575FFA657274}"/>
              </a:ext>
            </a:extLst>
          </p:cNvPr>
          <p:cNvSpPr txBox="1"/>
          <p:nvPr/>
        </p:nvSpPr>
        <p:spPr>
          <a:xfrm>
            <a:off x="3795823" y="467833"/>
            <a:ext cx="4657061" cy="578882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Photo Card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99" y="1724695"/>
            <a:ext cx="5429507" cy="4072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33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1BD89-F235-4CE9-9A5B-C1DE4F7A3082}"/>
              </a:ext>
            </a:extLst>
          </p:cNvPr>
          <p:cNvSpPr txBox="1"/>
          <p:nvPr/>
        </p:nvSpPr>
        <p:spPr>
          <a:xfrm>
            <a:off x="244549" y="340242"/>
            <a:ext cx="2892056" cy="1600438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D6602-633D-4752-9325-A553212FA501}"/>
              </a:ext>
            </a:extLst>
          </p:cNvPr>
          <p:cNvSpPr txBox="1"/>
          <p:nvPr/>
        </p:nvSpPr>
        <p:spPr>
          <a:xfrm>
            <a:off x="244549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921A2-5976-48DE-8001-7085322563D8}"/>
              </a:ext>
            </a:extLst>
          </p:cNvPr>
          <p:cNvSpPr txBox="1"/>
          <p:nvPr/>
        </p:nvSpPr>
        <p:spPr>
          <a:xfrm>
            <a:off x="244549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Location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9C840-5EAF-4E4C-AC11-59C4B4F5AB87}"/>
              </a:ext>
            </a:extLst>
          </p:cNvPr>
          <p:cNvSpPr txBox="1"/>
          <p:nvPr/>
        </p:nvSpPr>
        <p:spPr>
          <a:xfrm>
            <a:off x="9055394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Mood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A9455-258D-4636-9ABF-00D5BBAAF059}"/>
              </a:ext>
            </a:extLst>
          </p:cNvPr>
          <p:cNvSpPr txBox="1"/>
          <p:nvPr/>
        </p:nvSpPr>
        <p:spPr>
          <a:xfrm>
            <a:off x="9055394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Weather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8931E-ADFB-41CB-9EC2-E3D3CE23D376}"/>
              </a:ext>
            </a:extLst>
          </p:cNvPr>
          <p:cNvSpPr txBox="1"/>
          <p:nvPr/>
        </p:nvSpPr>
        <p:spPr>
          <a:xfrm>
            <a:off x="9055394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Opinion &amp; Justification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1677-889F-4D44-A6D3-575FFA657274}"/>
              </a:ext>
            </a:extLst>
          </p:cNvPr>
          <p:cNvSpPr txBox="1"/>
          <p:nvPr/>
        </p:nvSpPr>
        <p:spPr>
          <a:xfrm>
            <a:off x="3767469" y="561579"/>
            <a:ext cx="4657061" cy="510778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Photo </a:t>
            </a:r>
            <a:r>
              <a:rPr lang="en-GB" sz="2400" dirty="0" smtClean="0">
                <a:latin typeface="Century Gothic" panose="020B0502020202020204" pitchFamily="34" charset="0"/>
              </a:rPr>
              <a:t>Card – le 9 </a:t>
            </a:r>
            <a:r>
              <a:rPr lang="en-GB" sz="2400" dirty="0" err="1" smtClean="0">
                <a:latin typeface="Century Gothic" panose="020B0502020202020204" pitchFamily="34" charset="0"/>
              </a:rPr>
              <a:t>novembre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students in science lab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14" y="1305033"/>
            <a:ext cx="5512678" cy="36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71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1BD89-F235-4CE9-9A5B-C1DE4F7A3082}"/>
              </a:ext>
            </a:extLst>
          </p:cNvPr>
          <p:cNvSpPr txBox="1"/>
          <p:nvPr/>
        </p:nvSpPr>
        <p:spPr>
          <a:xfrm>
            <a:off x="244549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D6602-633D-4752-9325-A553212FA501}"/>
              </a:ext>
            </a:extLst>
          </p:cNvPr>
          <p:cNvSpPr txBox="1"/>
          <p:nvPr/>
        </p:nvSpPr>
        <p:spPr>
          <a:xfrm>
            <a:off x="244549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921A2-5976-48DE-8001-7085322563D8}"/>
              </a:ext>
            </a:extLst>
          </p:cNvPr>
          <p:cNvSpPr txBox="1"/>
          <p:nvPr/>
        </p:nvSpPr>
        <p:spPr>
          <a:xfrm>
            <a:off x="244549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Location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9C840-5EAF-4E4C-AC11-59C4B4F5AB87}"/>
              </a:ext>
            </a:extLst>
          </p:cNvPr>
          <p:cNvSpPr txBox="1"/>
          <p:nvPr/>
        </p:nvSpPr>
        <p:spPr>
          <a:xfrm>
            <a:off x="9055394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Mood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A9455-258D-4636-9ABF-00D5BBAAF059}"/>
              </a:ext>
            </a:extLst>
          </p:cNvPr>
          <p:cNvSpPr txBox="1"/>
          <p:nvPr/>
        </p:nvSpPr>
        <p:spPr>
          <a:xfrm>
            <a:off x="9055394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Weather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8931E-ADFB-41CB-9EC2-E3D3CE23D376}"/>
              </a:ext>
            </a:extLst>
          </p:cNvPr>
          <p:cNvSpPr txBox="1"/>
          <p:nvPr/>
        </p:nvSpPr>
        <p:spPr>
          <a:xfrm>
            <a:off x="9055394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Opinion &amp; Justification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1677-889F-4D44-A6D3-575FFA657274}"/>
              </a:ext>
            </a:extLst>
          </p:cNvPr>
          <p:cNvSpPr txBox="1"/>
          <p:nvPr/>
        </p:nvSpPr>
        <p:spPr>
          <a:xfrm>
            <a:off x="3795823" y="467833"/>
            <a:ext cx="4657061" cy="578882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Photo Card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3D912-ECB9-401A-BE8C-C0A91238B9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850" y="1974732"/>
            <a:ext cx="5490299" cy="4117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2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1BD89-F235-4CE9-9A5B-C1DE4F7A3082}"/>
              </a:ext>
            </a:extLst>
          </p:cNvPr>
          <p:cNvSpPr txBox="1"/>
          <p:nvPr/>
        </p:nvSpPr>
        <p:spPr>
          <a:xfrm>
            <a:off x="244549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D6602-633D-4752-9325-A553212FA501}"/>
              </a:ext>
            </a:extLst>
          </p:cNvPr>
          <p:cNvSpPr txBox="1"/>
          <p:nvPr/>
        </p:nvSpPr>
        <p:spPr>
          <a:xfrm>
            <a:off x="244549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921A2-5976-48DE-8001-7085322563D8}"/>
              </a:ext>
            </a:extLst>
          </p:cNvPr>
          <p:cNvSpPr txBox="1"/>
          <p:nvPr/>
        </p:nvSpPr>
        <p:spPr>
          <a:xfrm>
            <a:off x="244549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Location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9C840-5EAF-4E4C-AC11-59C4B4F5AB87}"/>
              </a:ext>
            </a:extLst>
          </p:cNvPr>
          <p:cNvSpPr txBox="1"/>
          <p:nvPr/>
        </p:nvSpPr>
        <p:spPr>
          <a:xfrm>
            <a:off x="9055394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Mood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A9455-258D-4636-9ABF-00D5BBAAF059}"/>
              </a:ext>
            </a:extLst>
          </p:cNvPr>
          <p:cNvSpPr txBox="1"/>
          <p:nvPr/>
        </p:nvSpPr>
        <p:spPr>
          <a:xfrm>
            <a:off x="9055394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Weather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8931E-ADFB-41CB-9EC2-E3D3CE23D376}"/>
              </a:ext>
            </a:extLst>
          </p:cNvPr>
          <p:cNvSpPr txBox="1"/>
          <p:nvPr/>
        </p:nvSpPr>
        <p:spPr>
          <a:xfrm>
            <a:off x="9055394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Opinion &amp; Justification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1677-889F-4D44-A6D3-575FFA657274}"/>
              </a:ext>
            </a:extLst>
          </p:cNvPr>
          <p:cNvSpPr txBox="1"/>
          <p:nvPr/>
        </p:nvSpPr>
        <p:spPr>
          <a:xfrm>
            <a:off x="3795823" y="467833"/>
            <a:ext cx="4657061" cy="2621994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Photo </a:t>
            </a:r>
            <a:r>
              <a:rPr lang="en-GB" sz="2800" dirty="0" smtClean="0">
                <a:latin typeface="Century Gothic" panose="020B0502020202020204" pitchFamily="34" charset="0"/>
              </a:rPr>
              <a:t>Card</a:t>
            </a: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Use </a:t>
            </a:r>
            <a:r>
              <a:rPr lang="en-GB" sz="2000" dirty="0" smtClean="0">
                <a:latin typeface="Century Gothic" panose="020B0502020202020204" pitchFamily="34" charset="0"/>
              </a:rPr>
              <a:t>your sheets to write sentences about the picture using the categories</a:t>
            </a: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Challenge: Think of other questions you could be asked on the same topic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214" y="3711266"/>
            <a:ext cx="5259571" cy="2774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3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1BD89-F235-4CE9-9A5B-C1DE4F7A3082}"/>
              </a:ext>
            </a:extLst>
          </p:cNvPr>
          <p:cNvSpPr txBox="1"/>
          <p:nvPr/>
        </p:nvSpPr>
        <p:spPr>
          <a:xfrm>
            <a:off x="244549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D6602-633D-4752-9325-A553212FA501}"/>
              </a:ext>
            </a:extLst>
          </p:cNvPr>
          <p:cNvSpPr txBox="1"/>
          <p:nvPr/>
        </p:nvSpPr>
        <p:spPr>
          <a:xfrm>
            <a:off x="244549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921A2-5976-48DE-8001-7085322563D8}"/>
              </a:ext>
            </a:extLst>
          </p:cNvPr>
          <p:cNvSpPr txBox="1"/>
          <p:nvPr/>
        </p:nvSpPr>
        <p:spPr>
          <a:xfrm>
            <a:off x="244549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Location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9C840-5EAF-4E4C-AC11-59C4B4F5AB87}"/>
              </a:ext>
            </a:extLst>
          </p:cNvPr>
          <p:cNvSpPr txBox="1"/>
          <p:nvPr/>
        </p:nvSpPr>
        <p:spPr>
          <a:xfrm>
            <a:off x="9055394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Mood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A9455-258D-4636-9ABF-00D5BBAAF059}"/>
              </a:ext>
            </a:extLst>
          </p:cNvPr>
          <p:cNvSpPr txBox="1"/>
          <p:nvPr/>
        </p:nvSpPr>
        <p:spPr>
          <a:xfrm>
            <a:off x="9055394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Weather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8931E-ADFB-41CB-9EC2-E3D3CE23D376}"/>
              </a:ext>
            </a:extLst>
          </p:cNvPr>
          <p:cNvSpPr txBox="1"/>
          <p:nvPr/>
        </p:nvSpPr>
        <p:spPr>
          <a:xfrm>
            <a:off x="9055394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Opinion &amp; Justification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1677-889F-4D44-A6D3-575FFA657274}"/>
              </a:ext>
            </a:extLst>
          </p:cNvPr>
          <p:cNvSpPr txBox="1"/>
          <p:nvPr/>
        </p:nvSpPr>
        <p:spPr>
          <a:xfrm>
            <a:off x="3795823" y="467833"/>
            <a:ext cx="4929962" cy="1804749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latin typeface="Century Gothic" panose="020B0502020202020204" pitchFamily="34" charset="0"/>
              </a:rPr>
              <a:t>Qu’est-ce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qu’il</a:t>
            </a:r>
            <a:r>
              <a:rPr lang="en-GB" sz="2000" dirty="0" smtClean="0">
                <a:latin typeface="Century Gothic" panose="020B0502020202020204" pitchFamily="34" charset="0"/>
              </a:rPr>
              <a:t> y a sur la photo? (Use the categories)</a:t>
            </a:r>
          </a:p>
          <a:p>
            <a:pPr lvl="1" algn="ctr"/>
            <a:r>
              <a:rPr lang="en-GB" sz="2000" dirty="0" smtClean="0">
                <a:latin typeface="Century Gothic" panose="020B0502020202020204" pitchFamily="34" charset="0"/>
              </a:rPr>
              <a:t>Qu-</a:t>
            </a:r>
            <a:r>
              <a:rPr lang="en-GB" sz="2000" dirty="0" err="1" smtClean="0">
                <a:latin typeface="Century Gothic" panose="020B0502020202020204" pitchFamily="34" charset="0"/>
              </a:rPr>
              <a:t>est</a:t>
            </a:r>
            <a:r>
              <a:rPr lang="en-GB" sz="2000" dirty="0" smtClean="0">
                <a:latin typeface="Century Gothic" panose="020B0502020202020204" pitchFamily="34" charset="0"/>
              </a:rPr>
              <a:t>-</a:t>
            </a:r>
            <a:r>
              <a:rPr lang="en-GB" sz="2000" dirty="0" err="1" smtClean="0">
                <a:latin typeface="Century Gothic" panose="020B0502020202020204" pitchFamily="34" charset="0"/>
              </a:rPr>
              <a:t>ce</a:t>
            </a:r>
            <a:r>
              <a:rPr lang="en-GB" sz="2000" dirty="0" smtClean="0">
                <a:latin typeface="Century Gothic" panose="020B0502020202020204" pitchFamily="34" charset="0"/>
              </a:rPr>
              <a:t> que </a:t>
            </a:r>
            <a:r>
              <a:rPr lang="en-GB" sz="2000" dirty="0" err="1" smtClean="0">
                <a:latin typeface="Century Gothic" panose="020B0502020202020204" pitchFamily="34" charset="0"/>
              </a:rPr>
              <a:t>tu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aimes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comme</a:t>
            </a:r>
            <a:r>
              <a:rPr lang="en-GB" sz="2000" dirty="0" smtClean="0">
                <a:latin typeface="Century Gothic" panose="020B0502020202020204" pitchFamily="34" charset="0"/>
              </a:rPr>
              <a:t> sport?</a:t>
            </a: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Qui </a:t>
            </a:r>
            <a:r>
              <a:rPr lang="en-GB" sz="2000" dirty="0" err="1" smtClean="0">
                <a:latin typeface="Century Gothic" panose="020B0502020202020204" pitchFamily="34" charset="0"/>
              </a:rPr>
              <a:t>est</a:t>
            </a:r>
            <a:r>
              <a:rPr lang="en-GB" sz="2000" dirty="0" smtClean="0">
                <a:latin typeface="Century Gothic" panose="020B0502020202020204" pitchFamily="34" charset="0"/>
              </a:rPr>
              <a:t> ton </a:t>
            </a:r>
            <a:r>
              <a:rPr lang="en-GB" sz="2000" dirty="0" err="1" smtClean="0">
                <a:latin typeface="Century Gothic" panose="020B0502020202020204" pitchFamily="34" charset="0"/>
              </a:rPr>
              <a:t>sportif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préféré</a:t>
            </a:r>
            <a:r>
              <a:rPr lang="en-GB" sz="2000" dirty="0" smtClean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026" name="Picture 2" descr="Image result for kids playing s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14" y="3135085"/>
            <a:ext cx="5511391" cy="31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1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1BD89-F235-4CE9-9A5B-C1DE4F7A3082}"/>
              </a:ext>
            </a:extLst>
          </p:cNvPr>
          <p:cNvSpPr txBox="1"/>
          <p:nvPr/>
        </p:nvSpPr>
        <p:spPr>
          <a:xfrm>
            <a:off x="244549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D6602-633D-4752-9325-A553212FA501}"/>
              </a:ext>
            </a:extLst>
          </p:cNvPr>
          <p:cNvSpPr txBox="1"/>
          <p:nvPr/>
        </p:nvSpPr>
        <p:spPr>
          <a:xfrm>
            <a:off x="244549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921A2-5976-48DE-8001-7085322563D8}"/>
              </a:ext>
            </a:extLst>
          </p:cNvPr>
          <p:cNvSpPr txBox="1"/>
          <p:nvPr/>
        </p:nvSpPr>
        <p:spPr>
          <a:xfrm>
            <a:off x="244549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Location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9C840-5EAF-4E4C-AC11-59C4B4F5AB87}"/>
              </a:ext>
            </a:extLst>
          </p:cNvPr>
          <p:cNvSpPr txBox="1"/>
          <p:nvPr/>
        </p:nvSpPr>
        <p:spPr>
          <a:xfrm>
            <a:off x="9055394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Mood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A9455-258D-4636-9ABF-00D5BBAAF059}"/>
              </a:ext>
            </a:extLst>
          </p:cNvPr>
          <p:cNvSpPr txBox="1"/>
          <p:nvPr/>
        </p:nvSpPr>
        <p:spPr>
          <a:xfrm>
            <a:off x="9055394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Weather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8931E-ADFB-41CB-9EC2-E3D3CE23D376}"/>
              </a:ext>
            </a:extLst>
          </p:cNvPr>
          <p:cNvSpPr txBox="1"/>
          <p:nvPr/>
        </p:nvSpPr>
        <p:spPr>
          <a:xfrm>
            <a:off x="9055394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Opinion &amp; Justification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1677-889F-4D44-A6D3-575FFA657274}"/>
              </a:ext>
            </a:extLst>
          </p:cNvPr>
          <p:cNvSpPr txBox="1"/>
          <p:nvPr/>
        </p:nvSpPr>
        <p:spPr>
          <a:xfrm>
            <a:off x="3795823" y="467833"/>
            <a:ext cx="4657061" cy="1532334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Qui </a:t>
            </a:r>
            <a:r>
              <a:rPr lang="en-GB" sz="2800" dirty="0" err="1" smtClean="0">
                <a:latin typeface="Century Gothic" panose="020B0502020202020204" pitchFamily="34" charset="0"/>
              </a:rPr>
              <a:t>est</a:t>
            </a:r>
            <a:r>
              <a:rPr lang="en-GB" sz="2800" dirty="0" smtClean="0">
                <a:latin typeface="Century Gothic" panose="020B0502020202020204" pitchFamily="34" charset="0"/>
              </a:rPr>
              <a:t> ton </a:t>
            </a:r>
            <a:r>
              <a:rPr lang="en-GB" sz="2800" dirty="0" err="1" smtClean="0">
                <a:latin typeface="Century Gothic" panose="020B0502020202020204" pitchFamily="34" charset="0"/>
              </a:rPr>
              <a:t>meilleur</a:t>
            </a:r>
            <a:r>
              <a:rPr lang="en-GB" sz="2800" dirty="0" smtClean="0"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latin typeface="Century Gothic" panose="020B0502020202020204" pitchFamily="34" charset="0"/>
              </a:rPr>
              <a:t>ami</a:t>
            </a:r>
            <a:r>
              <a:rPr lang="en-GB" sz="2800" dirty="0" smtClean="0"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en-GB" sz="2800" dirty="0" err="1" smtClean="0">
                <a:latin typeface="Century Gothic" panose="020B0502020202020204" pitchFamily="34" charset="0"/>
              </a:rPr>
              <a:t>Qu’est-ce</a:t>
            </a:r>
            <a:r>
              <a:rPr lang="en-GB" sz="2800" dirty="0" smtClean="0">
                <a:latin typeface="Century Gothic" panose="020B0502020202020204" pitchFamily="34" charset="0"/>
              </a:rPr>
              <a:t> que </a:t>
            </a:r>
            <a:r>
              <a:rPr lang="en-GB" sz="2800" dirty="0" err="1" smtClean="0">
                <a:latin typeface="Century Gothic" panose="020B0502020202020204" pitchFamily="34" charset="0"/>
              </a:rPr>
              <a:t>tu</a:t>
            </a:r>
            <a:r>
              <a:rPr lang="en-GB" sz="2800" dirty="0" smtClean="0"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latin typeface="Century Gothic" panose="020B0502020202020204" pitchFamily="34" charset="0"/>
              </a:rPr>
              <a:t>fais</a:t>
            </a:r>
            <a:r>
              <a:rPr lang="en-GB" sz="2800" dirty="0" smtClean="0">
                <a:latin typeface="Century Gothic" panose="020B0502020202020204" pitchFamily="34" charset="0"/>
              </a:rPr>
              <a:t> avec ton </a:t>
            </a:r>
            <a:r>
              <a:rPr lang="en-GB" sz="2800" dirty="0" err="1" smtClean="0">
                <a:latin typeface="Century Gothic" panose="020B0502020202020204" pitchFamily="34" charset="0"/>
              </a:rPr>
              <a:t>meilleur</a:t>
            </a:r>
            <a:r>
              <a:rPr lang="en-GB" sz="2800" dirty="0" smtClean="0"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latin typeface="Century Gothic" panose="020B0502020202020204" pitchFamily="34" charset="0"/>
              </a:rPr>
              <a:t>ami</a:t>
            </a:r>
            <a:r>
              <a:rPr lang="en-GB" sz="2800" dirty="0" smtClean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214" y="3711266"/>
            <a:ext cx="5259571" cy="2774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0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1BD89-F235-4CE9-9A5B-C1DE4F7A3082}"/>
              </a:ext>
            </a:extLst>
          </p:cNvPr>
          <p:cNvSpPr txBox="1"/>
          <p:nvPr/>
        </p:nvSpPr>
        <p:spPr>
          <a:xfrm>
            <a:off x="244549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D6602-633D-4752-9325-A553212FA501}"/>
              </a:ext>
            </a:extLst>
          </p:cNvPr>
          <p:cNvSpPr txBox="1"/>
          <p:nvPr/>
        </p:nvSpPr>
        <p:spPr>
          <a:xfrm>
            <a:off x="244549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921A2-5976-48DE-8001-7085322563D8}"/>
              </a:ext>
            </a:extLst>
          </p:cNvPr>
          <p:cNvSpPr txBox="1"/>
          <p:nvPr/>
        </p:nvSpPr>
        <p:spPr>
          <a:xfrm>
            <a:off x="244549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Location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9C840-5EAF-4E4C-AC11-59C4B4F5AB87}"/>
              </a:ext>
            </a:extLst>
          </p:cNvPr>
          <p:cNvSpPr txBox="1"/>
          <p:nvPr/>
        </p:nvSpPr>
        <p:spPr>
          <a:xfrm>
            <a:off x="9055394" y="340242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Mood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A9455-258D-4636-9ABF-00D5BBAAF059}"/>
              </a:ext>
            </a:extLst>
          </p:cNvPr>
          <p:cNvSpPr txBox="1"/>
          <p:nvPr/>
        </p:nvSpPr>
        <p:spPr>
          <a:xfrm>
            <a:off x="9055394" y="2611755"/>
            <a:ext cx="2892056" cy="1634490"/>
          </a:xfrm>
          <a:prstGeom prst="roundRect">
            <a:avLst/>
          </a:prstGeom>
          <a:noFill/>
          <a:ln w="28575">
            <a:solidFill>
              <a:srgbClr val="F6510A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435494"/>
                </a:solidFill>
                <a:latin typeface="Century Gothic" panose="020B0502020202020204" pitchFamily="34" charset="0"/>
              </a:rPr>
              <a:t>Weather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8931E-ADFB-41CB-9EC2-E3D3CE23D376}"/>
              </a:ext>
            </a:extLst>
          </p:cNvPr>
          <p:cNvSpPr txBox="1"/>
          <p:nvPr/>
        </p:nvSpPr>
        <p:spPr>
          <a:xfrm>
            <a:off x="9055394" y="4979581"/>
            <a:ext cx="2892056" cy="1634490"/>
          </a:xfrm>
          <a:prstGeom prst="roundRect">
            <a:avLst/>
          </a:prstGeom>
          <a:noFill/>
          <a:ln w="28575">
            <a:solidFill>
              <a:srgbClr val="43549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6510A"/>
                </a:solidFill>
                <a:latin typeface="Century Gothic" panose="020B0502020202020204" pitchFamily="34" charset="0"/>
              </a:rPr>
              <a:t>Opinion &amp; Justification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1677-889F-4D44-A6D3-575FFA657274}"/>
              </a:ext>
            </a:extLst>
          </p:cNvPr>
          <p:cNvSpPr txBox="1"/>
          <p:nvPr/>
        </p:nvSpPr>
        <p:spPr>
          <a:xfrm>
            <a:off x="3767469" y="160338"/>
            <a:ext cx="4657061" cy="2962513"/>
          </a:xfrm>
          <a:prstGeom prst="roundRect">
            <a:avLst/>
          </a:prstGeom>
          <a:ln>
            <a:solidFill>
              <a:srgbClr val="F651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Century Gothic" panose="020B0502020202020204" pitchFamily="34" charset="0"/>
              </a:rPr>
              <a:t>Écrivez</a:t>
            </a:r>
            <a:r>
              <a:rPr lang="en-GB" sz="2800" dirty="0" smtClean="0"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latin typeface="Century Gothic" panose="020B0502020202020204" pitchFamily="34" charset="0"/>
              </a:rPr>
              <a:t>quatre</a:t>
            </a:r>
            <a:r>
              <a:rPr lang="en-GB" sz="2800" dirty="0" smtClean="0">
                <a:latin typeface="Century Gothic" panose="020B0502020202020204" pitchFamily="34" charset="0"/>
              </a:rPr>
              <a:t> phrases sur la photo</a:t>
            </a:r>
          </a:p>
          <a:p>
            <a:pPr algn="ctr"/>
            <a:r>
              <a:rPr lang="en-GB" sz="2800" dirty="0" err="1" smtClean="0">
                <a:latin typeface="Century Gothic" panose="020B0502020202020204" pitchFamily="34" charset="0"/>
              </a:rPr>
              <a:t>Qu’est-ce</a:t>
            </a:r>
            <a:r>
              <a:rPr lang="en-GB" sz="2800" dirty="0" smtClean="0">
                <a:latin typeface="Century Gothic" panose="020B0502020202020204" pitchFamily="34" charset="0"/>
              </a:rPr>
              <a:t> que </a:t>
            </a:r>
            <a:r>
              <a:rPr lang="en-GB" sz="2800" dirty="0" err="1" smtClean="0">
                <a:latin typeface="Century Gothic" panose="020B0502020202020204" pitchFamily="34" charset="0"/>
              </a:rPr>
              <a:t>tu</a:t>
            </a:r>
            <a:r>
              <a:rPr lang="en-GB" sz="2800" dirty="0" smtClean="0"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latin typeface="Century Gothic" panose="020B0502020202020204" pitchFamily="34" charset="0"/>
              </a:rPr>
              <a:t>aimes</a:t>
            </a:r>
            <a:r>
              <a:rPr lang="en-GB" sz="2800" dirty="0" smtClean="0">
                <a:latin typeface="Century Gothic" panose="020B0502020202020204" pitchFamily="34" charset="0"/>
              </a:rPr>
              <a:t> manger?</a:t>
            </a:r>
          </a:p>
          <a:p>
            <a:pPr algn="ctr"/>
            <a:r>
              <a:rPr lang="en-GB" sz="2800" dirty="0" err="1" smtClean="0">
                <a:latin typeface="Century Gothic" panose="020B0502020202020204" pitchFamily="34" charset="0"/>
              </a:rPr>
              <a:t>Qu’est-ce</a:t>
            </a:r>
            <a:r>
              <a:rPr lang="en-GB" sz="2800" dirty="0" smtClean="0">
                <a:latin typeface="Century Gothic" panose="020B0502020202020204" pitchFamily="34" charset="0"/>
              </a:rPr>
              <a:t> que </a:t>
            </a:r>
            <a:r>
              <a:rPr lang="en-GB" sz="2800" dirty="0" err="1" smtClean="0">
                <a:latin typeface="Century Gothic" panose="020B0502020202020204" pitchFamily="34" charset="0"/>
              </a:rPr>
              <a:t>tu</a:t>
            </a:r>
            <a:r>
              <a:rPr lang="en-GB" sz="2800" dirty="0" smtClean="0">
                <a:latin typeface="Century Gothic" panose="020B0502020202020204" pitchFamily="34" charset="0"/>
              </a:rPr>
              <a:t> as </a:t>
            </a:r>
            <a:r>
              <a:rPr lang="en-GB" sz="2800" dirty="0" err="1" smtClean="0">
                <a:latin typeface="Century Gothic" panose="020B0502020202020204" pitchFamily="34" charset="0"/>
              </a:rPr>
              <a:t>mangé</a:t>
            </a:r>
            <a:r>
              <a:rPr lang="en-GB" sz="2800" dirty="0" smtClean="0"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latin typeface="Century Gothic" panose="020B0502020202020204" pitchFamily="34" charset="0"/>
              </a:rPr>
              <a:t>hier</a:t>
            </a:r>
            <a:r>
              <a:rPr lang="en-GB" sz="2800" dirty="0" smtClean="0"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latin typeface="Century Gothic" panose="020B0502020202020204" pitchFamily="34" charset="0"/>
              </a:rPr>
              <a:t>soir</a:t>
            </a:r>
            <a:r>
              <a:rPr lang="en-GB" sz="2800" dirty="0" smtClean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" name="AutoShape 2" descr="Image result for mcdonalds ea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422" y="3041460"/>
            <a:ext cx="4771888" cy="3876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8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492</Words>
  <Application>Microsoft Office PowerPoint</Application>
  <PresentationFormat>Widescreen</PresentationFormat>
  <Paragraphs>284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Peacock</dc:creator>
  <cp:lastModifiedBy>Niblock G</cp:lastModifiedBy>
  <cp:revision>35</cp:revision>
  <cp:lastPrinted>2018-11-06T07:35:13Z</cp:lastPrinted>
  <dcterms:created xsi:type="dcterms:W3CDTF">2018-10-12T12:08:23Z</dcterms:created>
  <dcterms:modified xsi:type="dcterms:W3CDTF">2019-07-07T19:13:13Z</dcterms:modified>
</cp:coreProperties>
</file>