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9345C3B-43AE-4DE9-9F54-42EE354F8CC8}">
  <a:tblStyle styleId="{B9345C3B-43AE-4DE9-9F54-42EE354F8CC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276525" y="-283626"/>
            <a:ext cx="11915400" cy="71415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10528917" y="6401948"/>
            <a:ext cx="1503285" cy="306467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/>
          </a:p>
        </p:txBody>
      </p:sp>
      <p:graphicFrame>
        <p:nvGraphicFramePr>
          <p:cNvPr id="86" name="Google Shape;86;p13"/>
          <p:cNvGraphicFramePr/>
          <p:nvPr/>
        </p:nvGraphicFramePr>
        <p:xfrm>
          <a:off x="613440" y="-8"/>
          <a:ext cx="8166850" cy="3206591"/>
        </p:xfrm>
        <a:graphic>
          <a:graphicData uri="http://schemas.openxmlformats.org/drawingml/2006/table">
            <a:tbl>
              <a:tblPr firstRow="1" bandRow="1">
                <a:noFill/>
                <a:tableStyleId>{B9345C3B-43AE-4DE9-9F54-42EE354F8CC8}</a:tableStyleId>
              </a:tblPr>
              <a:tblGrid>
                <a:gridCol w="7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5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675"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1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/ elle joue bien au foot parce que </a:t>
                      </a:r>
                      <a:r>
                        <a:rPr lang="es-ES" sz="1200" b="1" u="none" strike="noStrike" cap="non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…</a:t>
                      </a:r>
                      <a:endParaRPr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7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a / 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elle a  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beaucoup de talent 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 la vitesse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une connaissance du jeu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 la force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 la résistance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 la souplesse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 l’agilité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 plus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aussi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mais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pourtant</a:t>
                      </a:r>
                      <a:endParaRPr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peut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elle peut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ne peut pas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elle ne peut pas 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prendre des décisions intelligents 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passer précisément 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contrôler le ballon 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faire traverser le ballon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dribbler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7" name="Google Shape;87;p13"/>
          <p:cNvGraphicFramePr/>
          <p:nvPr/>
        </p:nvGraphicFramePr>
        <p:xfrm>
          <a:off x="567477" y="3479506"/>
          <a:ext cx="9703850" cy="2839750"/>
        </p:xfrm>
        <a:graphic>
          <a:graphicData uri="http://schemas.openxmlformats.org/drawingml/2006/table">
            <a:tbl>
              <a:tblPr firstRow="1" bandRow="1">
                <a:noFill/>
                <a:tableStyleId>{B9345C3B-43AE-4DE9-9F54-42EE354F8CC8}</a:tableStyleId>
              </a:tblPr>
              <a:tblGrid>
                <a:gridCol w="389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5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1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l’admire parce que</a:t>
                      </a:r>
                      <a:endParaRPr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/ elle a eu beaucoup de succès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/ elle a gagné beaucoup de championnats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/ elle a accompli beaucoup dans sa carrière 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/ elle a reçu beaucoup de prix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/ elle a joué pour les meilleures équipes </a:t>
                      </a:r>
                      <a:endParaRPr/>
                    </a:p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/ elle a battu des records</a:t>
                      </a:r>
                      <a:endParaRPr/>
                    </a:p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/ elle a vaincu ses problèmes</a:t>
                      </a:r>
                      <a:endParaRPr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aussi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 plus</a:t>
                      </a:r>
                      <a:endParaRPr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/ elle pense aux autres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/ elle aide les autres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/ elle soutient les associations caritatives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/ elle se conduit bien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/ elle lutte contre l'homophobie / le racisme / la pauvreté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8" name="Google Shape;88;p13" descr="soccer ball on hea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68104" y="-80498"/>
            <a:ext cx="3790950" cy="379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</dc:creator>
  <cp:lastModifiedBy>Kirsty Peacock</cp:lastModifiedBy>
  <cp:revision>1</cp:revision>
  <dcterms:modified xsi:type="dcterms:W3CDTF">2021-06-11T07:00:46Z</dcterms:modified>
</cp:coreProperties>
</file>