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494"/>
    <a:srgbClr val="FB1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43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8EB9-8A08-4F8C-9862-018696DF2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6B265-8A21-485D-97FB-8AE99E72F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1DE95-AE82-4091-B80F-A6AC4569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0463E-5C94-40AC-B134-255DE515C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9C37A-943C-4AD2-8435-975C0DD86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2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9CB8-5009-4E09-A165-1D6E586DC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26941-BE5B-4517-AE69-15AFCE92E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FA274-E550-4736-BB37-DB102D50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AA8A0-B00D-4AC7-AC08-105E82079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DAA70-EBAE-476C-BBEF-8245E084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90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2B2B-26EF-4327-8B30-E44BEAE7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143FD-8A78-4099-92A3-21D1F112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69127-A721-4C72-A20C-9DABB66C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EC011-541D-4E71-9C26-668D70C1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78065-8FE0-467F-8C0D-DAA8C588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82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FA17D-7ED0-409F-AEE1-905E12C8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CA0FC-B694-4700-8B12-5A5AECB36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2B69E-83E1-44EC-B62A-F89DDA45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D7464-EEF1-4C58-BEDD-A5D32714D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4A198-EBB0-4B0D-A968-1B953A1E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66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F991B-1842-4AAC-B7BC-8C620DE67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75B09-EE7F-4798-81A3-AF1726530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02AEA-4A11-4EE6-8FAA-8F43B18A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9FCAA-DBC2-41A2-B12D-36BD866E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6F4EB-A64A-42A7-9A08-5B9EAD7C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8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2C02-59C2-4CB1-A52C-9C5D7791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0EC52-7EC1-41AB-84B1-14E694BF8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A1E8B-D7CF-4CEC-A32E-75A65FE27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72B02-1611-40A3-9C4E-3643864D6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EBDE9-263B-479F-94A0-E128073A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80232-778D-498E-96EA-3FB95A5B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41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A71D-8209-4FBC-9517-F59065F9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D68CE-235E-4A44-86E7-E7FF9A7D5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59F13-94E4-479A-A527-0BE349D4A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8E24DF-5EEC-4638-AD86-1601106BC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65655B-0221-4131-BA81-E234B3DBB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10AD65-4744-4AEB-813D-A4D5ACF6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924E14-8B35-44C8-99CB-647CD34B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2DF743-70EA-4095-86F7-E2794155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93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8325-CA8D-45CC-8DB6-E394E33F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102A1-CE7B-4E9E-B5D3-C2D74B51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5BD1A-5971-40FA-8C17-D3B29320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0445C-F909-4F35-A9A7-FC90B67D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95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1E769-AEB8-437D-B0A1-E8B677D8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AE7F-D6CF-4901-9D2A-991CA995D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3E507-2972-4583-A5B9-4BABD9C8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92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F626-9C28-428B-A24D-8E58A354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F6B0E-0005-43CF-9794-C3D25E623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68A9B-EA3A-4A05-8F7D-CB8B66015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3E0F4-0CBA-4886-A4C3-891EBB3ED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DB2FC-1FA0-4E39-9CD8-F0D5878A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22A66-1AD0-4DA3-A732-10E71762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79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F07F-45BA-4ECF-94F1-8A799F550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1891F9-FD75-49B6-89B8-C53FB29F1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0921A-B8D2-4514-A14B-5D20E4DEC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D5BC2-4FE3-4EC1-A330-F6E0D9EB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49A2A-D93E-402A-9D00-4D2A6198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EB561-DCF0-475A-80BA-C4BEE03A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D7A65-DAB7-4A26-A638-EB5B08E8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1F32D-EAC4-468E-98F8-1E187D3EC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12A40-A3BD-441E-9653-E94F0055B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AC045-3191-4913-AB95-BC3507F1E696}" type="datetimeFigureOut">
              <a:rPr lang="fr-FR" smtClean="0"/>
              <a:t>05/12/2019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8D3C9-8325-4526-A6CE-A962AF3A0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75532-18D0-4F81-BF36-8746B6F66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8851-FAFE-4532-A359-A9858A29831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85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hyperlink" Target="https://www.google.com/imgres?imgurl=https%3A%2F%2Fstorage.needpix.com%2Frsynced_images%2Fsnow-161423_1280.png&amp;imgrefurl=https%3A%2F%2Fwww.needpix.com%2Fphoto%2F102192%2Fsnow-snowman-winter-cold-hat-red-white-frozen-free-vector-graphics&amp;docid=eqf_QvHHV3IiUM&amp;tbnid=fek0vMyCukY-kM%3A&amp;vet=10ahUKEwij3rL5wJ_mAhUUhlwKHbEhBAUQMwhtKAQwBA..i&amp;w=793&amp;h=1280&amp;hl=en&amp;safe=active&amp;bih=751&amp;biw=1536&amp;q=snowman%20clipart&amp;ved=0ahUKEwij3rL5wJ_mAhUUhlwKHbEhBAUQMwhtKAQwBA&amp;iact=mrc&amp;uact=8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 36">
            <a:extLst>
              <a:ext uri="{FF2B5EF4-FFF2-40B4-BE49-F238E27FC236}">
                <a16:creationId xmlns:a16="http://schemas.microsoft.com/office/drawing/2014/main" id="{13BB29BA-C5AA-48C2-9495-09E9812B3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70060"/>
              </p:ext>
            </p:extLst>
          </p:nvPr>
        </p:nvGraphicFramePr>
        <p:xfrm>
          <a:off x="140494" y="3429000"/>
          <a:ext cx="5955506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753">
                  <a:extLst>
                    <a:ext uri="{9D8B030D-6E8A-4147-A177-3AD203B41FA5}">
                      <a16:colId xmlns:a16="http://schemas.microsoft.com/office/drawing/2014/main" val="4216909946"/>
                    </a:ext>
                  </a:extLst>
                </a:gridCol>
                <a:gridCol w="2977753">
                  <a:extLst>
                    <a:ext uri="{9D8B030D-6E8A-4147-A177-3AD203B41FA5}">
                      <a16:colId xmlns:a16="http://schemas.microsoft.com/office/drawing/2014/main" val="37366027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4125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9825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29165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69923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2322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60931"/>
                  </a:ext>
                </a:extLst>
              </a:tr>
            </a:tbl>
          </a:graphicData>
        </a:graphic>
      </p:graphicFrame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7EF1F9A3-FDF7-448C-A494-E3B95B350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69" y="5775452"/>
            <a:ext cx="337492" cy="445134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0CACEAD-FB85-4025-A224-CB5065670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34" y="6353786"/>
            <a:ext cx="458962" cy="429129"/>
          </a:xfrm>
          <a:prstGeom prst="rect">
            <a:avLst/>
          </a:prstGeom>
        </p:spPr>
      </p:pic>
      <p:pic>
        <p:nvPicPr>
          <p:cNvPr id="11" name="Picture 10" descr="A close up of a plant&#10;&#10;Description automatically generated">
            <a:extLst>
              <a:ext uri="{FF2B5EF4-FFF2-40B4-BE49-F238E27FC236}">
                <a16:creationId xmlns:a16="http://schemas.microsoft.com/office/drawing/2014/main" id="{693D1F8F-61C9-4C27-9C2C-D15573E567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418" y="4106120"/>
            <a:ext cx="494298" cy="449811"/>
          </a:xfrm>
          <a:prstGeom prst="rect">
            <a:avLst/>
          </a:prstGeom>
        </p:spPr>
      </p:pic>
      <p:pic>
        <p:nvPicPr>
          <p:cNvPr id="13" name="Picture 1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EE9186C4-3CDA-4688-B9B7-831E158835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715" y="3483181"/>
            <a:ext cx="393608" cy="39432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CBDB4B64-196A-4806-A08B-42A4E7BD30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4" y="5139177"/>
            <a:ext cx="565253" cy="503075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83A520D-4A59-4872-A427-AC7C10B399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76" y="4151265"/>
            <a:ext cx="660455" cy="361449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F3ED381A-DB35-4FA5-B467-0B780094FF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11050" y="697546"/>
            <a:ext cx="1469651" cy="163957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4FF556B-0F57-4175-8250-8B5FA5D0F8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76" y="3407814"/>
            <a:ext cx="533169" cy="545061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6467185F-0947-4771-987A-CFC78532E7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86" y="4675140"/>
            <a:ext cx="426859" cy="42685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D508F58-3C83-4517-AAD1-700F5CA634A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58327" y="517156"/>
            <a:ext cx="3026804" cy="272763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0A35175-FACC-48D1-A333-8E9C0647E9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50109" y="5225876"/>
            <a:ext cx="415494" cy="44513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F878568-032D-4725-BEA7-ACB6A0ED96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98594" y="6372634"/>
            <a:ext cx="427639" cy="445134"/>
          </a:xfrm>
          <a:prstGeom prst="rect">
            <a:avLst/>
          </a:prstGeom>
        </p:spPr>
      </p:pic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90263D89-60BC-4089-A448-5AE7DDBE7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372"/>
              </p:ext>
            </p:extLst>
          </p:nvPr>
        </p:nvGraphicFramePr>
        <p:xfrm>
          <a:off x="6740782" y="3493395"/>
          <a:ext cx="5224946" cy="3364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473">
                  <a:extLst>
                    <a:ext uri="{9D8B030D-6E8A-4147-A177-3AD203B41FA5}">
                      <a16:colId xmlns:a16="http://schemas.microsoft.com/office/drawing/2014/main" val="3500984958"/>
                    </a:ext>
                  </a:extLst>
                </a:gridCol>
                <a:gridCol w="2612473">
                  <a:extLst>
                    <a:ext uri="{9D8B030D-6E8A-4147-A177-3AD203B41FA5}">
                      <a16:colId xmlns:a16="http://schemas.microsoft.com/office/drawing/2014/main" val="894700166"/>
                    </a:ext>
                  </a:extLst>
                </a:gridCol>
              </a:tblGrid>
              <a:tr h="1121535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  = un nez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= deux bras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492501"/>
                  </a:ext>
                </a:extLst>
              </a:tr>
              <a:tr h="1121535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= une bouche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= un chapeau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166158"/>
                  </a:ext>
                </a:extLst>
              </a:tr>
              <a:tr h="1121535"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 = deux yeux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= une écharpe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4089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F76065A-F908-48C9-88E4-2DFB5C4D9894}"/>
              </a:ext>
            </a:extLst>
          </p:cNvPr>
          <p:cNvSpPr/>
          <p:nvPr/>
        </p:nvSpPr>
        <p:spPr>
          <a:xfrm>
            <a:off x="9332842" y="697546"/>
            <a:ext cx="2632885" cy="2547247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15F9B7F-4755-4BBE-BEE2-A1E5FAEAB91F}"/>
              </a:ext>
            </a:extLst>
          </p:cNvPr>
          <p:cNvSpPr/>
          <p:nvPr/>
        </p:nvSpPr>
        <p:spPr>
          <a:xfrm>
            <a:off x="9847834" y="1551322"/>
            <a:ext cx="1560444" cy="1649895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777075C-49DE-48E8-BAD1-16139CDCCB5B}"/>
              </a:ext>
            </a:extLst>
          </p:cNvPr>
          <p:cNvSpPr/>
          <p:nvPr/>
        </p:nvSpPr>
        <p:spPr>
          <a:xfrm>
            <a:off x="10296752" y="815297"/>
            <a:ext cx="700709" cy="733689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86C669-C098-4E78-963A-1029966A5AF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81511" y="3895752"/>
            <a:ext cx="507724" cy="5284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684389D-F1DA-4A59-8A69-25AE6195073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548710" y="6218282"/>
            <a:ext cx="973325" cy="5450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B86EF6-41DB-4FF8-B9EF-D39FE95367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232542" y="5021263"/>
            <a:ext cx="620989" cy="62098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75340DC-0A01-40E0-A8DB-B27E537CF6C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96752" y="6160454"/>
            <a:ext cx="662609" cy="5797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951AC8-D706-4D63-9F5A-A7DACD8A76E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088570" y="3965055"/>
            <a:ext cx="662610" cy="35729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1E05A86-614B-4457-833B-A9DDF53ECF0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13236630">
            <a:off x="9796177" y="4026016"/>
            <a:ext cx="662610" cy="357290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6570DB8-E43A-4831-9787-3C5DFA90437B}"/>
              </a:ext>
            </a:extLst>
          </p:cNvPr>
          <p:cNvSpPr/>
          <p:nvPr/>
        </p:nvSpPr>
        <p:spPr>
          <a:xfrm>
            <a:off x="0" y="0"/>
            <a:ext cx="12192000" cy="455301"/>
          </a:xfrm>
          <a:prstGeom prst="roundRect">
            <a:avLst/>
          </a:prstGeom>
          <a:solidFill>
            <a:srgbClr val="435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Century Gothic" panose="020B0502020202020204" pitchFamily="34" charset="0"/>
              </a:rPr>
              <a:t>Joyeux Noël!</a:t>
            </a:r>
          </a:p>
        </p:txBody>
      </p:sp>
      <p:pic>
        <p:nvPicPr>
          <p:cNvPr id="1027" name="Picture 3" descr="Image result for snowman clipart">
            <a:hlinkClick r:id="rId19"/>
            <a:extLst>
              <a:ext uri="{FF2B5EF4-FFF2-40B4-BE49-F238E27FC236}">
                <a16:creationId xmlns:a16="http://schemas.microsoft.com/office/drawing/2014/main" id="{868A33D9-435F-4C19-A77C-30F740A7C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717" y="5781618"/>
            <a:ext cx="294761" cy="47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3C91DF8-5095-4916-B0BF-CAE1E54D0869}"/>
              </a:ext>
            </a:extLst>
          </p:cNvPr>
          <p:cNvSpPr/>
          <p:nvPr/>
        </p:nvSpPr>
        <p:spPr>
          <a:xfrm>
            <a:off x="6728609" y="662928"/>
            <a:ext cx="2193416" cy="2517260"/>
          </a:xfrm>
          <a:prstGeom prst="roundRect">
            <a:avLst/>
          </a:prstGeom>
          <a:solidFill>
            <a:srgbClr val="FB19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2000" b="1" u="sng" dirty="0"/>
              <a:t>Roll a </a:t>
            </a:r>
            <a:r>
              <a:rPr lang="fr-FR" sz="2000" b="1" u="sng" dirty="0" err="1"/>
              <a:t>snowman</a:t>
            </a:r>
            <a:endParaRPr lang="fr-FR" sz="2000" b="1" u="sng" dirty="0"/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Roll the die to start building the snowman The first person to complete their snowman wins.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D25F213-A631-4FCF-BA6C-DC71D502B51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225282" y="4636239"/>
            <a:ext cx="424962" cy="42685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AE3D8D7D-4BE1-45A8-95D0-B847FBAE0A8B}"/>
              </a:ext>
            </a:extLst>
          </p:cNvPr>
          <p:cNvSpPr/>
          <p:nvPr/>
        </p:nvSpPr>
        <p:spPr>
          <a:xfrm flipH="1" flipV="1">
            <a:off x="7597430" y="52860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447F445-ECEB-471D-A1E8-070F1EB5D594}"/>
              </a:ext>
            </a:extLst>
          </p:cNvPr>
          <p:cNvSpPr/>
          <p:nvPr/>
        </p:nvSpPr>
        <p:spPr>
          <a:xfrm>
            <a:off x="8035372" y="528840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B374DFB-0DA0-4375-94AE-BEF5995CAE80}"/>
              </a:ext>
            </a:extLst>
          </p:cNvPr>
          <p:cNvSpPr/>
          <p:nvPr/>
        </p:nvSpPr>
        <p:spPr>
          <a:xfrm>
            <a:off x="7758651" y="5301425"/>
            <a:ext cx="45719" cy="866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F9D5872-94EC-4559-8C52-74E8EDBD55EE}"/>
              </a:ext>
            </a:extLst>
          </p:cNvPr>
          <p:cNvSpPr/>
          <p:nvPr/>
        </p:nvSpPr>
        <p:spPr>
          <a:xfrm>
            <a:off x="7897011" y="5304941"/>
            <a:ext cx="45719" cy="866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AF71382-369B-4C71-8D50-C3CD1F1FFAA5}"/>
              </a:ext>
            </a:extLst>
          </p:cNvPr>
          <p:cNvSpPr/>
          <p:nvPr/>
        </p:nvSpPr>
        <p:spPr>
          <a:xfrm>
            <a:off x="221434" y="1103512"/>
            <a:ext cx="2193416" cy="1359421"/>
          </a:xfrm>
          <a:prstGeom prst="roundRect">
            <a:avLst/>
          </a:prstGeom>
          <a:solidFill>
            <a:srgbClr val="FB19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2000" b="1" u="sng" dirty="0"/>
              <a:t>Word Spiral </a:t>
            </a: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Find the Christmas words in the spiral.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326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2874</TotalTime>
  <Words>57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Jaye</dc:creator>
  <cp:lastModifiedBy>Jenny Jaye</cp:lastModifiedBy>
  <cp:revision>7</cp:revision>
  <dcterms:created xsi:type="dcterms:W3CDTF">2019-12-03T16:19:05Z</dcterms:created>
  <dcterms:modified xsi:type="dcterms:W3CDTF">2019-12-05T22:23:24Z</dcterms:modified>
</cp:coreProperties>
</file>