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4898-8298-4E71-A28F-38D4A80FA5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88DC-73F1-4A8D-8B3B-02A867DF2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9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Italy, 2. France, 3. Ireland, 4. Greece, 5. Spain, 6. Belgium, 7. London, 8. Switzerland, 9. Poland, 10. Portugal, 11. Germany, 12. Amsterdam, 13. Scotland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BF6C7-A394-48D8-853A-84ACEEA61D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6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C483-3D97-4BB8-AE63-71369A712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7D348-33C7-4EB3-A12E-6E86EAB30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CDA7-3E02-4306-8408-A1D3924E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140AD-71EA-4C11-9E30-62D449C0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B6FEB-399C-4301-A209-DD55735D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AA6D-B60A-4E1E-AF7E-982F774F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D8AE3-0E2F-4D49-A989-DBBA24B9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030D-9FBA-4B96-BC54-C5F66B60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12D5-178A-45EC-8621-4B23FCE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6753-1642-456C-8A4A-1551DA54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7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533D4-76E0-4655-A659-0B732831C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5D040-BD15-45EB-9F72-5EED6E8D2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1822C-388A-4872-8661-9E18A640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A47B-1DB1-491F-A23A-E31C5E15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54BD-38C9-452A-9998-DE6C70B5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E287-4FF0-473E-88A8-25B38038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F044-5294-4E6C-B108-3F543443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EE36-7B72-4E16-8EC6-0B2AB1B5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7DC0F-5CD2-471B-BEC3-4287C9BA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E4413-6917-4E8C-9242-97EB593F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52C7-6F2A-4A9C-867A-147E90E6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B2FC6-4FD1-4A2F-8941-15D2922C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25FA0-676C-4831-B498-91E313A6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554CB-D4B7-4578-AFC4-12BF6F1C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6A63-0E63-4E1F-9BC1-6AAD3326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5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0D13-1B53-4924-9D86-3C3CD60B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AE6D-E1E5-4398-BE94-EE7A48E71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3A772-FF0D-49F6-A88F-B8E34F334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DB378-F008-41B3-853E-F07D5F9B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D8A0-185B-4B6B-9398-936C07E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F1CD5-7001-49DE-90CB-734453FE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8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A518-5461-4BE3-8F0D-67E2B4DA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A2CAA-C89D-422F-ACC8-F5F8D9F7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A8E89-7AFE-4F5A-AB3A-AD9529AAE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C74A-8E71-415A-A413-0348B6C0E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E52C0-F7E7-4313-B7F2-79ECA0626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EB670-FBDA-4770-80C9-67C8E616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EE0E8-FB5A-4EC4-A7C8-74AC3155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7C95F-F66C-49F6-BF24-814C8E0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CED4-868F-4C3F-8439-D5ED9304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3CE4E-EBD0-4D89-AA80-5F6DC31D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80C53-FEFE-4749-932C-BB5BB969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2330E-1D3A-4469-ACFD-429C10C1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1E72D-6537-4372-88D1-0CD8CA08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6FF0A-F348-4F9D-B0CD-79842D9A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8F757-5E55-41C3-AB19-B808939F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5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2814-84CB-4EB5-8B00-207BA993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6B84-0B0F-460D-862D-91A1F8E4C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8BB81-E0F9-47E0-BE61-AFA1985A2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060A1-9AF3-4A76-BE69-49FDE42C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27598-CD42-4AFD-84A0-232BE7C0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3E290-DAD2-4C53-B2EA-33F96FDF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49B2-AFF9-4108-ACB2-DD847C9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76E4A-F389-4772-9DD6-6E4ACCF59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FF00B-C4C3-46AB-88AD-0D52AEAD0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38C2-EA9B-4C72-AD7C-121A2EB2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1B6F4-E708-4652-B3B1-10D4A63C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C3999-DC2E-4007-BE3E-3AF6F3B3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1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6D56E-824B-4114-952A-AE38B83A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08DA1-D7FF-4A0B-94CB-A753953F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3682C-3ABF-4266-A156-4EED84D2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753D-7517-4B54-9426-79F3663CDF7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91F70-A43D-4A99-B2AC-B49C5E59E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A66B-2C73-4A89-966C-C52A1BA1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5CF0-B600-4A20-8AA9-6EEABCDF7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0A4BA3-2F7F-41D1-8686-D18943F2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164" y="12435"/>
            <a:ext cx="3067202" cy="1930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7BA69F-24D9-4503-89AF-A6220DDE2F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096" y="4933891"/>
            <a:ext cx="3076033" cy="18363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488860-5C77-4272-B342-9EFC3176EB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" y="4934886"/>
            <a:ext cx="3097416" cy="1873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F1261D-7E12-49BA-9DBD-E896916AB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" y="1998450"/>
            <a:ext cx="1994825" cy="2869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889BD6-4539-46E3-89DF-BAC7408A0D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498" y="-10375"/>
            <a:ext cx="3072377" cy="19480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DEA0CA-9E2A-495B-951F-C706F4120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606" y="1981313"/>
            <a:ext cx="2208885" cy="2878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FB5CDD-65CF-496A-A3DD-4A51838AE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202" y="1955713"/>
            <a:ext cx="2415373" cy="2919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294CA2-8BDF-478B-92AD-E819175EB2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019" y="-2500"/>
            <a:ext cx="2828328" cy="19234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DC012F-F08C-4521-9F6B-3AB8E503B74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174" y="4889117"/>
            <a:ext cx="3069397" cy="19125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0DFE4E-5DE7-4A53-8FE7-C66D4B28D27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877" y="1978452"/>
            <a:ext cx="2610097" cy="29001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41B6C11-7C3B-45F3-8474-FE66AA62739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767" y="1965922"/>
            <a:ext cx="2787238" cy="29091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F0A413-8334-4BAE-A553-0EFB0843469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665" y="4911810"/>
            <a:ext cx="2857796" cy="1904010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11372F57-C703-4C68-B93D-C2EE16AA5A26}"/>
              </a:ext>
            </a:extLst>
          </p:cNvPr>
          <p:cNvGrpSpPr/>
          <p:nvPr/>
        </p:nvGrpSpPr>
        <p:grpSpPr>
          <a:xfrm>
            <a:off x="3100510" y="-10375"/>
            <a:ext cx="3100510" cy="1959248"/>
            <a:chOff x="3100510" y="-10375"/>
            <a:chExt cx="3100510" cy="1959248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8B927500-37FA-41AE-A03E-93003AF33F32}"/>
                </a:ext>
              </a:extLst>
            </p:cNvPr>
            <p:cNvSpPr/>
            <p:nvPr/>
          </p:nvSpPr>
          <p:spPr>
            <a:xfrm>
              <a:off x="3100510" y="-10375"/>
              <a:ext cx="3100510" cy="195924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982E2-174F-409F-8C46-F33EECE97B77}"/>
                </a:ext>
              </a:extLst>
            </p:cNvPr>
            <p:cNvSpPr txBox="1"/>
            <p:nvPr/>
          </p:nvSpPr>
          <p:spPr>
            <a:xfrm>
              <a:off x="3977515" y="504966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9AD0EF69-4F55-41F5-9182-04C008E82851}"/>
              </a:ext>
            </a:extLst>
          </p:cNvPr>
          <p:cNvGrpSpPr/>
          <p:nvPr/>
        </p:nvGrpSpPr>
        <p:grpSpPr>
          <a:xfrm>
            <a:off x="6201020" y="-8499"/>
            <a:ext cx="3100510" cy="1959248"/>
            <a:chOff x="6201020" y="-8499"/>
            <a:chExt cx="3100510" cy="1959248"/>
          </a:xfrm>
        </p:grpSpPr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B469FD26-8031-4165-998A-A802D11C5232}"/>
                </a:ext>
              </a:extLst>
            </p:cNvPr>
            <p:cNvSpPr/>
            <p:nvPr/>
          </p:nvSpPr>
          <p:spPr>
            <a:xfrm>
              <a:off x="6201020" y="-8499"/>
              <a:ext cx="3100510" cy="1959248"/>
            </a:xfrm>
            <a:prstGeom prst="rect">
              <a:avLst/>
            </a:prstGeom>
            <a:solidFill>
              <a:srgbClr val="43549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1D8BDA-5727-4CD6-8A4D-C92D5B93B122}"/>
                </a:ext>
              </a:extLst>
            </p:cNvPr>
            <p:cNvSpPr txBox="1"/>
            <p:nvPr/>
          </p:nvSpPr>
          <p:spPr>
            <a:xfrm>
              <a:off x="7030818" y="553750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578706D8-A3F3-46C5-90F7-1A19F7073C98}"/>
              </a:ext>
            </a:extLst>
          </p:cNvPr>
          <p:cNvGrpSpPr/>
          <p:nvPr/>
        </p:nvGrpSpPr>
        <p:grpSpPr>
          <a:xfrm>
            <a:off x="9340767" y="-20890"/>
            <a:ext cx="2842694" cy="1959248"/>
            <a:chOff x="9340767" y="-20890"/>
            <a:chExt cx="2842694" cy="1959248"/>
          </a:xfrm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18DE16FE-BA8C-462B-AA2D-E8F36D101917}"/>
                </a:ext>
              </a:extLst>
            </p:cNvPr>
            <p:cNvSpPr/>
            <p:nvPr/>
          </p:nvSpPr>
          <p:spPr>
            <a:xfrm>
              <a:off x="9340767" y="-20890"/>
              <a:ext cx="2842694" cy="1959248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79B0AE-0B2F-4659-B084-D67BEFA95500}"/>
                </a:ext>
              </a:extLst>
            </p:cNvPr>
            <p:cNvSpPr txBox="1"/>
            <p:nvPr/>
          </p:nvSpPr>
          <p:spPr>
            <a:xfrm>
              <a:off x="10088864" y="542987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EE71B690-5C7A-40F3-9EA6-4C1657F6D6C4}"/>
              </a:ext>
            </a:extLst>
          </p:cNvPr>
          <p:cNvGrpSpPr/>
          <p:nvPr/>
        </p:nvGrpSpPr>
        <p:grpSpPr>
          <a:xfrm>
            <a:off x="8539" y="1969616"/>
            <a:ext cx="1999254" cy="2929137"/>
            <a:chOff x="8539" y="1969616"/>
            <a:chExt cx="1999254" cy="2886539"/>
          </a:xfrm>
        </p:grpSpPr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EC3D4076-90D9-4F98-9599-54FD3A50320F}"/>
                </a:ext>
              </a:extLst>
            </p:cNvPr>
            <p:cNvSpPr/>
            <p:nvPr/>
          </p:nvSpPr>
          <p:spPr>
            <a:xfrm>
              <a:off x="8539" y="1969616"/>
              <a:ext cx="1999254" cy="2886539"/>
            </a:xfrm>
            <a:prstGeom prst="rect">
              <a:avLst/>
            </a:prstGeom>
            <a:solidFill>
              <a:srgbClr val="43549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4177D9-FFD4-48B2-89D3-18B6C773FCA4}"/>
                </a:ext>
              </a:extLst>
            </p:cNvPr>
            <p:cNvSpPr txBox="1"/>
            <p:nvPr/>
          </p:nvSpPr>
          <p:spPr>
            <a:xfrm>
              <a:off x="336805" y="3013501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CE2045D8-A855-4CA5-97C7-45A3C52E1EE8}"/>
              </a:ext>
            </a:extLst>
          </p:cNvPr>
          <p:cNvGrpSpPr/>
          <p:nvPr/>
        </p:nvGrpSpPr>
        <p:grpSpPr>
          <a:xfrm>
            <a:off x="2016538" y="1967581"/>
            <a:ext cx="2233205" cy="2923241"/>
            <a:chOff x="2016539" y="1967581"/>
            <a:chExt cx="1897212" cy="2923241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6972BDD5-1199-477C-8983-F8ECED0E9211}"/>
                </a:ext>
              </a:extLst>
            </p:cNvPr>
            <p:cNvSpPr/>
            <p:nvPr/>
          </p:nvSpPr>
          <p:spPr>
            <a:xfrm>
              <a:off x="2016539" y="1967581"/>
              <a:ext cx="1897212" cy="29232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1D3B8E-F8B4-4640-ACE1-C645CF3FCBB2}"/>
                </a:ext>
              </a:extLst>
            </p:cNvPr>
            <p:cNvSpPr txBox="1"/>
            <p:nvPr/>
          </p:nvSpPr>
          <p:spPr>
            <a:xfrm>
              <a:off x="2283252" y="2971232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rgbClr val="F6510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A0FA7C61-90B5-4D11-ADF4-13A5F303E16C}"/>
              </a:ext>
            </a:extLst>
          </p:cNvPr>
          <p:cNvGrpSpPr/>
          <p:nvPr/>
        </p:nvGrpSpPr>
        <p:grpSpPr>
          <a:xfrm>
            <a:off x="4292202" y="1956493"/>
            <a:ext cx="2445006" cy="2923241"/>
            <a:chOff x="3913751" y="1956451"/>
            <a:chExt cx="2037988" cy="2923241"/>
          </a:xfrm>
        </p:grpSpPr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223B0A8E-72EA-4FEE-A37F-4494A0B866FB}"/>
                </a:ext>
              </a:extLst>
            </p:cNvPr>
            <p:cNvSpPr/>
            <p:nvPr/>
          </p:nvSpPr>
          <p:spPr>
            <a:xfrm>
              <a:off x="3913751" y="1956451"/>
              <a:ext cx="2037988" cy="2923241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4B65C7-794E-4DF3-B819-92AE369FD528}"/>
                </a:ext>
              </a:extLst>
            </p:cNvPr>
            <p:cNvSpPr txBox="1"/>
            <p:nvPr/>
          </p:nvSpPr>
          <p:spPr>
            <a:xfrm>
              <a:off x="4229699" y="2971231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B7253471-B354-41C3-BEA7-5D5D49C72E27}"/>
              </a:ext>
            </a:extLst>
          </p:cNvPr>
          <p:cNvGrpSpPr/>
          <p:nvPr/>
        </p:nvGrpSpPr>
        <p:grpSpPr>
          <a:xfrm>
            <a:off x="6779666" y="1971719"/>
            <a:ext cx="2567639" cy="2923241"/>
            <a:chOff x="5960279" y="1944989"/>
            <a:chExt cx="2003292" cy="2923241"/>
          </a:xfrm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79022227-C9A3-45A2-8AC9-DD6984394C6C}"/>
                </a:ext>
              </a:extLst>
            </p:cNvPr>
            <p:cNvSpPr/>
            <p:nvPr/>
          </p:nvSpPr>
          <p:spPr>
            <a:xfrm>
              <a:off x="5960279" y="1944989"/>
              <a:ext cx="2003292" cy="2923241"/>
            </a:xfrm>
            <a:prstGeom prst="rect">
              <a:avLst/>
            </a:prstGeom>
            <a:solidFill>
              <a:srgbClr val="F6510A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12D4F0-7015-448E-BD5A-76692BB237C2}"/>
                </a:ext>
              </a:extLst>
            </p:cNvPr>
            <p:cNvSpPr txBox="1"/>
            <p:nvPr/>
          </p:nvSpPr>
          <p:spPr>
            <a:xfrm>
              <a:off x="6288675" y="2949195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  <p:grpSp>
        <p:nvGrpSpPr>
          <p:cNvPr id="41" name="Group 9">
            <a:extLst>
              <a:ext uri="{FF2B5EF4-FFF2-40B4-BE49-F238E27FC236}">
                <a16:creationId xmlns:a16="http://schemas.microsoft.com/office/drawing/2014/main" id="{E6D69409-8B0A-4594-A351-62F359AACE91}"/>
              </a:ext>
            </a:extLst>
          </p:cNvPr>
          <p:cNvGrpSpPr/>
          <p:nvPr/>
        </p:nvGrpSpPr>
        <p:grpSpPr>
          <a:xfrm>
            <a:off x="9385974" y="1953963"/>
            <a:ext cx="2755769" cy="2923241"/>
            <a:chOff x="5960279" y="1944989"/>
            <a:chExt cx="2003292" cy="2923241"/>
          </a:xfrm>
          <a:solidFill>
            <a:schemeClr val="bg1"/>
          </a:solidFill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82FACB31-DA4C-4F37-A1F6-6D70CB6C9629}"/>
                </a:ext>
              </a:extLst>
            </p:cNvPr>
            <p:cNvSpPr/>
            <p:nvPr/>
          </p:nvSpPr>
          <p:spPr>
            <a:xfrm>
              <a:off x="5960279" y="1944989"/>
              <a:ext cx="2003292" cy="292324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3554B1-0C0C-477D-8E3C-51FB6DB957EA}"/>
                </a:ext>
              </a:extLst>
            </p:cNvPr>
            <p:cNvSpPr txBox="1"/>
            <p:nvPr/>
          </p:nvSpPr>
          <p:spPr>
            <a:xfrm>
              <a:off x="6241521" y="2911274"/>
              <a:ext cx="1346500" cy="83099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rgbClr val="435494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416521D1-E8FB-4981-96C5-B0654DC76EC1}"/>
              </a:ext>
            </a:extLst>
          </p:cNvPr>
          <p:cNvGrpSpPr/>
          <p:nvPr/>
        </p:nvGrpSpPr>
        <p:grpSpPr>
          <a:xfrm>
            <a:off x="28199" y="4902446"/>
            <a:ext cx="3072311" cy="1910772"/>
            <a:chOff x="3100510" y="-10375"/>
            <a:chExt cx="3100510" cy="1959248"/>
          </a:xfrm>
        </p:grpSpPr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EFE3934C-1659-4180-B8D1-12AAFF0C1F0A}"/>
                </a:ext>
              </a:extLst>
            </p:cNvPr>
            <p:cNvSpPr/>
            <p:nvPr/>
          </p:nvSpPr>
          <p:spPr>
            <a:xfrm>
              <a:off x="3100510" y="-10375"/>
              <a:ext cx="3100510" cy="195924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33468D-4123-4CCA-88C0-052E1786747D}"/>
                </a:ext>
              </a:extLst>
            </p:cNvPr>
            <p:cNvSpPr txBox="1"/>
            <p:nvPr/>
          </p:nvSpPr>
          <p:spPr>
            <a:xfrm>
              <a:off x="3977515" y="504966"/>
              <a:ext cx="1346500" cy="8520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grpSp>
        <p:nvGrpSpPr>
          <p:cNvPr id="50" name="Group 12">
            <a:extLst>
              <a:ext uri="{FF2B5EF4-FFF2-40B4-BE49-F238E27FC236}">
                <a16:creationId xmlns:a16="http://schemas.microsoft.com/office/drawing/2014/main" id="{64753F52-68D6-4135-B476-582E91253790}"/>
              </a:ext>
            </a:extLst>
          </p:cNvPr>
          <p:cNvGrpSpPr/>
          <p:nvPr/>
        </p:nvGrpSpPr>
        <p:grpSpPr>
          <a:xfrm>
            <a:off x="3133207" y="4907871"/>
            <a:ext cx="3067813" cy="1905347"/>
            <a:chOff x="6201020" y="-8499"/>
            <a:chExt cx="3100510" cy="1959248"/>
          </a:xfrm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AD5BED5D-8ADB-4D1E-ABCF-F80BBFA4D980}"/>
                </a:ext>
              </a:extLst>
            </p:cNvPr>
            <p:cNvSpPr/>
            <p:nvPr/>
          </p:nvSpPr>
          <p:spPr>
            <a:xfrm>
              <a:off x="6201020" y="-8499"/>
              <a:ext cx="3100510" cy="1959248"/>
            </a:xfrm>
            <a:prstGeom prst="rect">
              <a:avLst/>
            </a:prstGeom>
            <a:solidFill>
              <a:srgbClr val="43549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8B78FF-F3F6-4A3E-B630-BDA39111E9CC}"/>
                </a:ext>
              </a:extLst>
            </p:cNvPr>
            <p:cNvSpPr txBox="1"/>
            <p:nvPr/>
          </p:nvSpPr>
          <p:spPr>
            <a:xfrm>
              <a:off x="7030818" y="553750"/>
              <a:ext cx="1346500" cy="85450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</a:t>
              </a:r>
            </a:p>
          </p:txBody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F005E88F-6E33-4DFB-B5A7-DA5B2973270B}"/>
              </a:ext>
            </a:extLst>
          </p:cNvPr>
          <p:cNvGrpSpPr/>
          <p:nvPr/>
        </p:nvGrpSpPr>
        <p:grpSpPr>
          <a:xfrm>
            <a:off x="6233716" y="4892809"/>
            <a:ext cx="3113589" cy="1937012"/>
            <a:chOff x="9340767" y="-20890"/>
            <a:chExt cx="2842694" cy="1959248"/>
          </a:xfrm>
        </p:grpSpPr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DB4BBE64-45DD-4D39-AF00-94356E019D20}"/>
                </a:ext>
              </a:extLst>
            </p:cNvPr>
            <p:cNvSpPr/>
            <p:nvPr/>
          </p:nvSpPr>
          <p:spPr>
            <a:xfrm>
              <a:off x="9340767" y="-20890"/>
              <a:ext cx="2842694" cy="1959248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501CDA-4956-44FF-8AE9-E62104D299AE}"/>
                </a:ext>
              </a:extLst>
            </p:cNvPr>
            <p:cNvSpPr txBox="1"/>
            <p:nvPr/>
          </p:nvSpPr>
          <p:spPr>
            <a:xfrm>
              <a:off x="10088864" y="542987"/>
              <a:ext cx="1346500" cy="8405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3A77FF1E-E810-47CB-8EE4-EA3E7D7CC21E}"/>
              </a:ext>
            </a:extLst>
          </p:cNvPr>
          <p:cNvGrpSpPr/>
          <p:nvPr/>
        </p:nvGrpSpPr>
        <p:grpSpPr>
          <a:xfrm>
            <a:off x="9385974" y="4902446"/>
            <a:ext cx="2777828" cy="1899197"/>
            <a:chOff x="3100510" y="-10375"/>
            <a:chExt cx="3100510" cy="1959248"/>
          </a:xfrm>
        </p:grpSpPr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828FA2DF-B65C-4D02-A7FD-72711AB4E1AE}"/>
                </a:ext>
              </a:extLst>
            </p:cNvPr>
            <p:cNvSpPr/>
            <p:nvPr/>
          </p:nvSpPr>
          <p:spPr>
            <a:xfrm>
              <a:off x="3100510" y="-10375"/>
              <a:ext cx="3100510" cy="195924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7FAEB3-36F9-45A8-8E04-A90BF4F49895}"/>
                </a:ext>
              </a:extLst>
            </p:cNvPr>
            <p:cNvSpPr txBox="1"/>
            <p:nvPr/>
          </p:nvSpPr>
          <p:spPr>
            <a:xfrm>
              <a:off x="3977515" y="504966"/>
              <a:ext cx="1346500" cy="85727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AE6B8D-10FB-4040-80B9-9E56D58674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54" y="28179"/>
            <a:ext cx="3083856" cy="1937743"/>
          </a:xfrm>
          <a:prstGeom prst="rect">
            <a:avLst/>
          </a:prstGeom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53E21567-CB51-45A2-8C16-279A13B2754B}"/>
              </a:ext>
            </a:extLst>
          </p:cNvPr>
          <p:cNvGrpSpPr/>
          <p:nvPr/>
        </p:nvGrpSpPr>
        <p:grpSpPr>
          <a:xfrm>
            <a:off x="0" y="-3"/>
            <a:ext cx="3100510" cy="1959248"/>
            <a:chOff x="0" y="-3"/>
            <a:chExt cx="3100510" cy="1959248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200B7561-D95A-42C2-9CAA-64CB52D1D4AC}"/>
                </a:ext>
              </a:extLst>
            </p:cNvPr>
            <p:cNvSpPr/>
            <p:nvPr/>
          </p:nvSpPr>
          <p:spPr>
            <a:xfrm>
              <a:off x="0" y="-3"/>
              <a:ext cx="3100510" cy="1959248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BDFE5F-8E86-4457-A44D-770633F46159}"/>
                </a:ext>
              </a:extLst>
            </p:cNvPr>
            <p:cNvSpPr txBox="1"/>
            <p:nvPr/>
          </p:nvSpPr>
          <p:spPr>
            <a:xfrm>
              <a:off x="877005" y="504967"/>
              <a:ext cx="13465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B2EF56D-6C71-4BA9-819F-01D6A95B8947}"/>
              </a:ext>
            </a:extLst>
          </p:cNvPr>
          <p:cNvSpPr txBox="1"/>
          <p:nvPr/>
        </p:nvSpPr>
        <p:spPr>
          <a:xfrm>
            <a:off x="3566380" y="2309568"/>
            <a:ext cx="5316718" cy="1815882"/>
          </a:xfrm>
          <a:prstGeom prst="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Select a number to reveal a photo. Can you identify the European country from the picture?</a:t>
            </a:r>
          </a:p>
        </p:txBody>
      </p:sp>
    </p:spTree>
    <p:extLst>
      <p:ext uri="{BB962C8B-B14F-4D97-AF65-F5344CB8AC3E}">
        <p14:creationId xmlns:p14="http://schemas.microsoft.com/office/powerpoint/2010/main" val="38577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2</cp:revision>
  <dcterms:created xsi:type="dcterms:W3CDTF">2019-09-16T14:39:27Z</dcterms:created>
  <dcterms:modified xsi:type="dcterms:W3CDTF">2019-09-16T14:40:59Z</dcterms:modified>
</cp:coreProperties>
</file>