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195F8-C4D8-4111-86D8-7123688969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2504F7-87E6-4316-A7F9-47241E50F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23572-5716-4385-875B-CABFDD31F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B132-58BD-466F-86CA-89D6E48C4E53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B814C-A5B5-47A0-92C2-9AD214CA5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9DCA3-6B9C-4FAA-BA09-CCF06085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4FE8-0667-4A9D-B45B-999D96863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21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03ED0-0828-45D8-9022-9108283DE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0EE632-D120-405F-8E58-AA52C531F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17696-BE52-485A-A42A-BF47D06CA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B132-58BD-466F-86CA-89D6E48C4E53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F2D87-80FE-4407-BAAF-60ECDB82C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F73FF-C481-4CC5-B72A-2CFC99AE8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4FE8-0667-4A9D-B45B-999D96863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01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DDE95C-4A46-4F0D-AB3F-8A13FFB457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84396-1850-4A5D-9507-865652772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9565A-1B01-4D5A-AAD6-E4FA22045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B132-58BD-466F-86CA-89D6E48C4E53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437B1-C12B-410B-AF65-7409B81EA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E770E-CC73-4457-94B7-36E17B983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4FE8-0667-4A9D-B45B-999D96863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27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3709A-751A-44C8-A414-B56695DCA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CBB0D-9D98-4B90-B3B5-478E29A95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02818-7CA9-4C6D-AF54-D682AA9E9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B132-58BD-466F-86CA-89D6E48C4E53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EFD5-2F1F-4368-907E-89618C53E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74B95-DF55-446D-9A5A-3AF27B5AE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4FE8-0667-4A9D-B45B-999D96863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35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39B0B-F7C0-4574-9A4C-C2D5D741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EC130-7A7C-4211-807D-6A0173821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346AE-263D-49A8-93DD-E4240D243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B132-58BD-466F-86CA-89D6E48C4E53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5EFA6-AF6C-4A65-B218-B10A3D3E2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AF07F-BCA1-4946-A708-E181D01F7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4FE8-0667-4A9D-B45B-999D96863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63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42EBD-2CF1-4359-961E-48A464592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8236B-7A28-4DC4-B53E-F0315EBBF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B35AB9-4EF2-44EB-B4E7-C20F2CC2B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DFAA9-5BB8-482B-AA53-87929E924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B132-58BD-466F-86CA-89D6E48C4E53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49A9D-AC79-477E-8D32-5A701F5C7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D381C-F1B8-4F6B-B4B5-7C2399036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4FE8-0667-4A9D-B45B-999D96863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69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1F0EA-7C19-4EB0-8E25-3A9C4F670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CCAAA3-5B74-4CD1-A14A-C14A53116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E2FC0-788A-4F49-B267-90C837864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1DDAC9-FB01-42C4-BFF6-8905D4189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DB50B7-335A-49F3-BBE7-611967FD33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F953A4-4705-4D38-931D-9EB70E2F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B132-58BD-466F-86CA-89D6E48C4E53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5F39EF-DDBB-4D75-9534-D9A0BE80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212F27-F2D7-46F3-AF27-08C3CE282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4FE8-0667-4A9D-B45B-999D96863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48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13A07-B825-4923-9967-4359C3491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468B7D-61B7-421A-84EF-E85F61D46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B132-58BD-466F-86CA-89D6E48C4E53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95C46-58F1-45CC-85C9-C85BBE239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A42F84-7770-4545-8597-47084F0E8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4FE8-0667-4A9D-B45B-999D96863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9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5F81AE-C414-4839-9B58-5F1634B89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B132-58BD-466F-86CA-89D6E48C4E53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59F4D2-3CFF-486E-A754-AF5B5C4CB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F7D5E-8F3F-4265-B577-C84149530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4FE8-0667-4A9D-B45B-999D96863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04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3CCE8-3F20-4922-B003-5D5CCCB7A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1A4FC-ACB4-45C5-8E90-C5074B045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6A11E-C179-4112-87AA-35FFBEEE1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4DD2C-C386-4BD3-947C-BB526607B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B132-58BD-466F-86CA-89D6E48C4E53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AB7BE-5C2B-466A-A6CD-A754BE097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AD265-D21D-4CF5-B182-BC202EFD0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4FE8-0667-4A9D-B45B-999D96863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29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6CDF6-3E44-4888-9E39-7DF024B7F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C191F6-997D-4352-93EE-E6AF15315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1F81C-BAFD-48BA-8EB8-F571DA6E1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7A66B-E5AA-41DF-9A03-6671915F2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B132-58BD-466F-86CA-89D6E48C4E53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82E11-0314-4BE7-B51E-6DC6DF3A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6DEE1-083E-422B-85A1-6666B6C6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4FE8-0667-4A9D-B45B-999D96863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24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395457-4814-42DD-BCDF-4D23B179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23A20-6E11-4134-A0FB-0FA618CC0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49EA-48B8-46D5-B2A6-E5FD87F1A9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3B132-58BD-466F-86CA-89D6E48C4E53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A84A9-7E43-4A35-8F2F-97A8FE7CB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ED2FE-589F-48A0-9ADD-29E32864A2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F4FE8-0667-4A9D-B45B-999D96863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2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FCFE77-FE44-4261-9F3E-BAA664D6F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256" y="871168"/>
            <a:ext cx="3486150" cy="23145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D7C39EB-3CF4-4A09-A48A-E8B6B9F0588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C0EA64-57E8-46FD-A210-C9C7714DBD42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1F3FD0-F3D0-4B99-A195-349F48396004}"/>
              </a:ext>
            </a:extLst>
          </p:cNvPr>
          <p:cNvSpPr txBox="1"/>
          <p:nvPr/>
        </p:nvSpPr>
        <p:spPr>
          <a:xfrm>
            <a:off x="4440923" y="223144"/>
            <a:ext cx="3267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>
                <a:latin typeface="Broadway" panose="04040905080B02020502" pitchFamily="82" charset="0"/>
              </a:rPr>
              <a:t>Groupe </a:t>
            </a:r>
            <a:r>
              <a:rPr lang="en-GB" sz="2800" dirty="0">
                <a:latin typeface="Broadway" panose="04040905080B02020502" pitchFamily="82" charset="0"/>
              </a:rPr>
              <a:t>A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53A28C-BC50-4FC3-994F-B7C4227920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7183" y="972105"/>
            <a:ext cx="3333750" cy="2286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2F3BB28-6F0F-43D6-833A-37E92599D9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318" y="3643682"/>
            <a:ext cx="3248025" cy="23431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6EFAD01-E35C-4E53-8A37-DCCA839329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7183" y="3643682"/>
            <a:ext cx="3333750" cy="229552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D905EB6-8C99-4FAA-99BC-522E22AE12E6}"/>
              </a:ext>
            </a:extLst>
          </p:cNvPr>
          <p:cNvSpPr txBox="1"/>
          <p:nvPr/>
        </p:nvSpPr>
        <p:spPr>
          <a:xfrm>
            <a:off x="8096435" y="1500987"/>
            <a:ext cx="3333750" cy="3000180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b="1" dirty="0">
                <a:latin typeface="Century Gothic" panose="020B0502020202020204" pitchFamily="34" charset="0"/>
              </a:rPr>
              <a:t>Colour in the flag, then write the name of the country </a:t>
            </a:r>
            <a:r>
              <a:rPr lang="en-GB" sz="1600" b="1">
                <a:latin typeface="Century Gothic" panose="020B0502020202020204" pitchFamily="34" charset="0"/>
              </a:rPr>
              <a:t>in French </a:t>
            </a:r>
            <a:r>
              <a:rPr lang="en-GB" sz="1600" b="1" dirty="0">
                <a:latin typeface="Century Gothic" panose="020B0502020202020204" pitchFamily="34" charset="0"/>
              </a:rPr>
              <a:t>under each flag.</a:t>
            </a:r>
          </a:p>
          <a:p>
            <a:pPr>
              <a:lnSpc>
                <a:spcPct val="150000"/>
              </a:lnSpc>
            </a:pPr>
            <a:endParaRPr lang="en-GB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>
                <a:latin typeface="Century Gothic" panose="020B0502020202020204" pitchFamily="34" charset="0"/>
              </a:rPr>
              <a:t>Pays de Galle</a:t>
            </a:r>
            <a:r>
              <a:rPr lang="en-GB" sz="1600" dirty="0">
                <a:latin typeface="Century Gothic" panose="020B0502020202020204" pitchFamily="34" charset="0"/>
              </a:rPr>
              <a:t>s</a:t>
            </a:r>
          </a:p>
          <a:p>
            <a:pPr>
              <a:lnSpc>
                <a:spcPct val="150000"/>
              </a:lnSpc>
            </a:pPr>
            <a:r>
              <a:rPr lang="en-GB" sz="1600">
                <a:latin typeface="Century Gothic" panose="020B0502020202020204" pitchFamily="34" charset="0"/>
              </a:rPr>
              <a:t>Italie</a:t>
            </a:r>
            <a:endParaRPr lang="en-GB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>
                <a:latin typeface="Century Gothic" panose="020B0502020202020204" pitchFamily="34" charset="0"/>
              </a:rPr>
              <a:t>Suisse</a:t>
            </a:r>
            <a:endParaRPr lang="en-GB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>
                <a:latin typeface="Century Gothic" panose="020B0502020202020204" pitchFamily="34" charset="0"/>
              </a:rPr>
              <a:t>Turquie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7E0BFE-E18A-4B14-B95B-E828E81BA836}"/>
              </a:ext>
            </a:extLst>
          </p:cNvPr>
          <p:cNvSpPr txBox="1"/>
          <p:nvPr/>
        </p:nvSpPr>
        <p:spPr>
          <a:xfrm>
            <a:off x="5362113" y="4666418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FE89E7-A186-4749-8D61-BED73C7A9E50}"/>
              </a:ext>
            </a:extLst>
          </p:cNvPr>
          <p:cNvSpPr txBox="1"/>
          <p:nvPr/>
        </p:nvSpPr>
        <p:spPr>
          <a:xfrm>
            <a:off x="5434889" y="5390549"/>
            <a:ext cx="816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Vert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F17086-D0FB-4A4C-AD4B-2F604CD42D6F}"/>
              </a:ext>
            </a:extLst>
          </p:cNvPr>
          <p:cNvSpPr txBox="1"/>
          <p:nvPr/>
        </p:nvSpPr>
        <p:spPr>
          <a:xfrm>
            <a:off x="5413506" y="3842371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A19B5A8-03C1-4690-B681-5EF2BE900DF6}"/>
              </a:ext>
            </a:extLst>
          </p:cNvPr>
          <p:cNvSpPr txBox="1"/>
          <p:nvPr/>
        </p:nvSpPr>
        <p:spPr>
          <a:xfrm>
            <a:off x="2370338" y="5371037"/>
            <a:ext cx="955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54BB1B-C9C4-4EF1-B285-9626AE72BA3E}"/>
              </a:ext>
            </a:extLst>
          </p:cNvPr>
          <p:cNvSpPr txBox="1"/>
          <p:nvPr/>
        </p:nvSpPr>
        <p:spPr>
          <a:xfrm>
            <a:off x="4307795" y="2558296"/>
            <a:ext cx="10543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DF7893-66EC-4B76-97A5-6246F4D80A93}"/>
              </a:ext>
            </a:extLst>
          </p:cNvPr>
          <p:cNvSpPr txBox="1"/>
          <p:nvPr/>
        </p:nvSpPr>
        <p:spPr>
          <a:xfrm>
            <a:off x="5390375" y="1914812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255EF9-98A6-4157-BFF5-01C01143EB29}"/>
              </a:ext>
            </a:extLst>
          </p:cNvPr>
          <p:cNvSpPr txBox="1"/>
          <p:nvPr/>
        </p:nvSpPr>
        <p:spPr>
          <a:xfrm>
            <a:off x="2509512" y="1945828"/>
            <a:ext cx="889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26FB9B3-5B75-4176-A168-6C7AA8FE2DB4}"/>
              </a:ext>
            </a:extLst>
          </p:cNvPr>
          <p:cNvSpPr txBox="1"/>
          <p:nvPr/>
        </p:nvSpPr>
        <p:spPr>
          <a:xfrm>
            <a:off x="1559764" y="1945828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82C6612-0FD4-4804-B17F-B582403E355E}"/>
              </a:ext>
            </a:extLst>
          </p:cNvPr>
          <p:cNvSpPr txBox="1"/>
          <p:nvPr/>
        </p:nvSpPr>
        <p:spPr>
          <a:xfrm>
            <a:off x="549374" y="1930532"/>
            <a:ext cx="816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Vert</a:t>
            </a:r>
            <a:endParaRPr lang="en-GB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967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63F55A2-DD13-49B4-B41D-D5FAA60D0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5114" y="3652785"/>
            <a:ext cx="3286125" cy="2286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07506A-F328-420D-A23D-F1766BEA7C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2727" y="867008"/>
            <a:ext cx="3390900" cy="236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FCFE77-FE44-4261-9F3E-BAA664D6FF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256" y="871168"/>
            <a:ext cx="3486150" cy="23145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D7C39EB-3CF4-4A09-A48A-E8B6B9F0588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C0EA64-57E8-46FD-A210-C9C7714DBD42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1F3FD0-F3D0-4B99-A195-349F48396004}"/>
              </a:ext>
            </a:extLst>
          </p:cNvPr>
          <p:cNvSpPr txBox="1"/>
          <p:nvPr/>
        </p:nvSpPr>
        <p:spPr>
          <a:xfrm>
            <a:off x="4440923" y="223144"/>
            <a:ext cx="3267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>
                <a:latin typeface="Broadway" panose="04040905080B02020502" pitchFamily="82" charset="0"/>
              </a:rPr>
              <a:t>Groupe </a:t>
            </a:r>
            <a:r>
              <a:rPr lang="en-GB" sz="2800" dirty="0">
                <a:latin typeface="Broadway" panose="04040905080B02020502" pitchFamily="82" charset="0"/>
              </a:rPr>
              <a:t>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905EB6-8C99-4FAA-99BC-522E22AE12E6}"/>
              </a:ext>
            </a:extLst>
          </p:cNvPr>
          <p:cNvSpPr txBox="1"/>
          <p:nvPr/>
        </p:nvSpPr>
        <p:spPr>
          <a:xfrm>
            <a:off x="8096435" y="1500987"/>
            <a:ext cx="3333750" cy="3000180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b="1" dirty="0">
                <a:latin typeface="Century Gothic" panose="020B0502020202020204" pitchFamily="34" charset="0"/>
              </a:rPr>
              <a:t>Colour in the flag, then write the name of the country </a:t>
            </a:r>
            <a:r>
              <a:rPr lang="en-GB" sz="1600" b="1">
                <a:latin typeface="Century Gothic" panose="020B0502020202020204" pitchFamily="34" charset="0"/>
              </a:rPr>
              <a:t>in French </a:t>
            </a:r>
            <a:r>
              <a:rPr lang="en-GB" sz="1600" b="1" dirty="0">
                <a:latin typeface="Century Gothic" panose="020B0502020202020204" pitchFamily="34" charset="0"/>
              </a:rPr>
              <a:t>under each flag.</a:t>
            </a:r>
          </a:p>
          <a:p>
            <a:pPr>
              <a:lnSpc>
                <a:spcPct val="150000"/>
              </a:lnSpc>
            </a:pPr>
            <a:endParaRPr lang="en-GB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>
                <a:latin typeface="Century Gothic" panose="020B0502020202020204" pitchFamily="34" charset="0"/>
              </a:rPr>
              <a:t>Finlande</a:t>
            </a:r>
            <a:endParaRPr lang="en-GB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>
                <a:latin typeface="Century Gothic" panose="020B0502020202020204" pitchFamily="34" charset="0"/>
              </a:rPr>
              <a:t>Belgique</a:t>
            </a:r>
            <a:endParaRPr lang="en-GB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>
                <a:latin typeface="Century Gothic" panose="020B0502020202020204" pitchFamily="34" charset="0"/>
              </a:rPr>
              <a:t>Russie</a:t>
            </a:r>
            <a:endParaRPr lang="en-GB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>
                <a:latin typeface="Century Gothic" panose="020B0502020202020204" pitchFamily="34" charset="0"/>
              </a:rPr>
              <a:t>Danemark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7E0BFE-E18A-4B14-B95B-E828E81BA836}"/>
              </a:ext>
            </a:extLst>
          </p:cNvPr>
          <p:cNvSpPr txBox="1"/>
          <p:nvPr/>
        </p:nvSpPr>
        <p:spPr>
          <a:xfrm>
            <a:off x="5471162" y="5355604"/>
            <a:ext cx="89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FE89E7-A186-4749-8D61-BED73C7A9E50}"/>
              </a:ext>
            </a:extLst>
          </p:cNvPr>
          <p:cNvSpPr txBox="1"/>
          <p:nvPr/>
        </p:nvSpPr>
        <p:spPr>
          <a:xfrm>
            <a:off x="5508547" y="4633317"/>
            <a:ext cx="816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Bleu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F17086-D0FB-4A4C-AD4B-2F604CD42D6F}"/>
              </a:ext>
            </a:extLst>
          </p:cNvPr>
          <p:cNvSpPr txBox="1"/>
          <p:nvPr/>
        </p:nvSpPr>
        <p:spPr>
          <a:xfrm>
            <a:off x="5471162" y="3911030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54BB1B-C9C4-4EF1-B285-9626AE72BA3E}"/>
              </a:ext>
            </a:extLst>
          </p:cNvPr>
          <p:cNvSpPr txBox="1"/>
          <p:nvPr/>
        </p:nvSpPr>
        <p:spPr>
          <a:xfrm>
            <a:off x="4398572" y="2550945"/>
            <a:ext cx="917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DF7893-66EC-4B76-97A5-6246F4D80A93}"/>
              </a:ext>
            </a:extLst>
          </p:cNvPr>
          <p:cNvSpPr txBox="1"/>
          <p:nvPr/>
        </p:nvSpPr>
        <p:spPr>
          <a:xfrm>
            <a:off x="4986394" y="1887384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255EF9-98A6-4157-BFF5-01C01143EB29}"/>
              </a:ext>
            </a:extLst>
          </p:cNvPr>
          <p:cNvSpPr txBox="1"/>
          <p:nvPr/>
        </p:nvSpPr>
        <p:spPr>
          <a:xfrm>
            <a:off x="2582279" y="1945828"/>
            <a:ext cx="888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26FB9B3-5B75-4176-A168-6C7AA8FE2DB4}"/>
              </a:ext>
            </a:extLst>
          </p:cNvPr>
          <p:cNvSpPr txBox="1"/>
          <p:nvPr/>
        </p:nvSpPr>
        <p:spPr>
          <a:xfrm>
            <a:off x="1526796" y="1945828"/>
            <a:ext cx="1022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Jaune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82C6612-0FD4-4804-B17F-B582403E355E}"/>
              </a:ext>
            </a:extLst>
          </p:cNvPr>
          <p:cNvSpPr txBox="1"/>
          <p:nvPr/>
        </p:nvSpPr>
        <p:spPr>
          <a:xfrm>
            <a:off x="583772" y="1938569"/>
            <a:ext cx="816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Noir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FF48F5-6C0C-48F5-A52D-576C36F3231E}"/>
              </a:ext>
            </a:extLst>
          </p:cNvPr>
          <p:cNvSpPr txBox="1"/>
          <p:nvPr/>
        </p:nvSpPr>
        <p:spPr>
          <a:xfrm>
            <a:off x="5547332" y="2558296"/>
            <a:ext cx="1208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B5E2A46-4771-4043-89F9-3F6D08EFE6D0}"/>
              </a:ext>
            </a:extLst>
          </p:cNvPr>
          <p:cNvSpPr txBox="1"/>
          <p:nvPr/>
        </p:nvSpPr>
        <p:spPr>
          <a:xfrm>
            <a:off x="5699731" y="1402672"/>
            <a:ext cx="1208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D8723F-2CFA-4D13-A73B-29E23C765D56}"/>
              </a:ext>
            </a:extLst>
          </p:cNvPr>
          <p:cNvSpPr txBox="1"/>
          <p:nvPr/>
        </p:nvSpPr>
        <p:spPr>
          <a:xfrm>
            <a:off x="4424251" y="1402672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9901C89-55C1-46BC-911A-322EC170D6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506" y="3577007"/>
            <a:ext cx="3390900" cy="23622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DFE15AD8-C64E-4D82-B4C0-42E7531C2D48}"/>
              </a:ext>
            </a:extLst>
          </p:cNvPr>
          <p:cNvSpPr txBox="1"/>
          <p:nvPr/>
        </p:nvSpPr>
        <p:spPr>
          <a:xfrm>
            <a:off x="1738646" y="4011648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644CD9-7890-4F7A-85C8-B5C94F8D5F77}"/>
              </a:ext>
            </a:extLst>
          </p:cNvPr>
          <p:cNvSpPr txBox="1"/>
          <p:nvPr/>
        </p:nvSpPr>
        <p:spPr>
          <a:xfrm>
            <a:off x="1738646" y="5221272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B8ECA9F-E6A0-499D-AEA1-48052F92B48D}"/>
              </a:ext>
            </a:extLst>
          </p:cNvPr>
          <p:cNvSpPr txBox="1"/>
          <p:nvPr/>
        </p:nvSpPr>
        <p:spPr>
          <a:xfrm>
            <a:off x="466490" y="5221272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688E54E-F87D-456F-AF3C-1B219FDB46C3}"/>
              </a:ext>
            </a:extLst>
          </p:cNvPr>
          <p:cNvSpPr txBox="1"/>
          <p:nvPr/>
        </p:nvSpPr>
        <p:spPr>
          <a:xfrm>
            <a:off x="466490" y="4011648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CADEF5B-B2C7-4C1B-8E6B-C9F1B082592F}"/>
              </a:ext>
            </a:extLst>
          </p:cNvPr>
          <p:cNvSpPr txBox="1"/>
          <p:nvPr/>
        </p:nvSpPr>
        <p:spPr>
          <a:xfrm>
            <a:off x="1104026" y="4610330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Bleu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042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B0CDC88D-D22D-498E-A41C-3AE836721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5114" y="968316"/>
            <a:ext cx="3286125" cy="2286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7AB928-A4B2-4B19-937C-5FAFAA3663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878" y="962487"/>
            <a:ext cx="3314700" cy="24288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63F55A2-DD13-49B4-B41D-D5FAA60D0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5114" y="3488833"/>
            <a:ext cx="3286125" cy="2286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D7C39EB-3CF4-4A09-A48A-E8B6B9F0588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C0EA64-57E8-46FD-A210-C9C7714DBD42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1F3FD0-F3D0-4B99-A195-349F48396004}"/>
              </a:ext>
            </a:extLst>
          </p:cNvPr>
          <p:cNvSpPr txBox="1"/>
          <p:nvPr/>
        </p:nvSpPr>
        <p:spPr>
          <a:xfrm>
            <a:off x="4440923" y="223144"/>
            <a:ext cx="3267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>
                <a:latin typeface="Broadway" panose="04040905080B02020502" pitchFamily="82" charset="0"/>
              </a:rPr>
              <a:t>Groupe </a:t>
            </a:r>
            <a:r>
              <a:rPr lang="en-GB" sz="2800" dirty="0">
                <a:latin typeface="Broadway" panose="04040905080B02020502" pitchFamily="82" charset="0"/>
              </a:rPr>
              <a:t>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905EB6-8C99-4FAA-99BC-522E22AE12E6}"/>
              </a:ext>
            </a:extLst>
          </p:cNvPr>
          <p:cNvSpPr txBox="1"/>
          <p:nvPr/>
        </p:nvSpPr>
        <p:spPr>
          <a:xfrm>
            <a:off x="8096435" y="1500987"/>
            <a:ext cx="3333750" cy="3000180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b="1" dirty="0">
                <a:latin typeface="Century Gothic" panose="020B0502020202020204" pitchFamily="34" charset="0"/>
              </a:rPr>
              <a:t>Colour in the flag, then write the name of the country </a:t>
            </a:r>
            <a:r>
              <a:rPr lang="en-GB" sz="1600" b="1">
                <a:latin typeface="Century Gothic" panose="020B0502020202020204" pitchFamily="34" charset="0"/>
              </a:rPr>
              <a:t>in French </a:t>
            </a:r>
            <a:r>
              <a:rPr lang="en-GB" sz="1600" b="1" dirty="0">
                <a:latin typeface="Century Gothic" panose="020B0502020202020204" pitchFamily="34" charset="0"/>
              </a:rPr>
              <a:t>under each flag.</a:t>
            </a:r>
          </a:p>
          <a:p>
            <a:pPr>
              <a:lnSpc>
                <a:spcPct val="150000"/>
              </a:lnSpc>
            </a:pPr>
            <a:endParaRPr lang="en-GB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>
                <a:latin typeface="Century Gothic" panose="020B0502020202020204" pitchFamily="34" charset="0"/>
              </a:rPr>
              <a:t>Macédoine du nord</a:t>
            </a:r>
            <a:endParaRPr lang="en-GB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>
                <a:latin typeface="Century Gothic" panose="020B0502020202020204" pitchFamily="34" charset="0"/>
              </a:rPr>
              <a:t>Pays-Bas</a:t>
            </a:r>
            <a:endParaRPr lang="en-GB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>
                <a:latin typeface="Century Gothic" panose="020B0502020202020204" pitchFamily="34" charset="0"/>
              </a:rPr>
              <a:t>Autriche</a:t>
            </a:r>
            <a:endParaRPr lang="en-GB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>
                <a:latin typeface="Century Gothic" panose="020B0502020202020204" pitchFamily="34" charset="0"/>
              </a:rPr>
              <a:t>Ukraine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7E0BFE-E18A-4B14-B95B-E828E81BA836}"/>
              </a:ext>
            </a:extLst>
          </p:cNvPr>
          <p:cNvSpPr txBox="1"/>
          <p:nvPr/>
        </p:nvSpPr>
        <p:spPr>
          <a:xfrm>
            <a:off x="5471162" y="5191652"/>
            <a:ext cx="816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Bleu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FE89E7-A186-4749-8D61-BED73C7A9E50}"/>
              </a:ext>
            </a:extLst>
          </p:cNvPr>
          <p:cNvSpPr txBox="1"/>
          <p:nvPr/>
        </p:nvSpPr>
        <p:spPr>
          <a:xfrm>
            <a:off x="5508547" y="4469365"/>
            <a:ext cx="888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F17086-D0FB-4A4C-AD4B-2F604CD42D6F}"/>
              </a:ext>
            </a:extLst>
          </p:cNvPr>
          <p:cNvSpPr txBox="1"/>
          <p:nvPr/>
        </p:nvSpPr>
        <p:spPr>
          <a:xfrm>
            <a:off x="5471162" y="3747078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DF7893-66EC-4B76-97A5-6246F4D80A93}"/>
              </a:ext>
            </a:extLst>
          </p:cNvPr>
          <p:cNvSpPr txBox="1"/>
          <p:nvPr/>
        </p:nvSpPr>
        <p:spPr>
          <a:xfrm>
            <a:off x="5482182" y="1911712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255EF9-98A6-4157-BFF5-01C01143EB29}"/>
              </a:ext>
            </a:extLst>
          </p:cNvPr>
          <p:cNvSpPr txBox="1"/>
          <p:nvPr/>
        </p:nvSpPr>
        <p:spPr>
          <a:xfrm>
            <a:off x="1571040" y="1571949"/>
            <a:ext cx="816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Bleu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26FB9B3-5B75-4176-A168-6C7AA8FE2DB4}"/>
              </a:ext>
            </a:extLst>
          </p:cNvPr>
          <p:cNvSpPr txBox="1"/>
          <p:nvPr/>
        </p:nvSpPr>
        <p:spPr>
          <a:xfrm>
            <a:off x="1489970" y="2414406"/>
            <a:ext cx="1022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Jaune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B5E2A46-4771-4043-89F9-3F6D08EFE6D0}"/>
              </a:ext>
            </a:extLst>
          </p:cNvPr>
          <p:cNvSpPr txBox="1"/>
          <p:nvPr/>
        </p:nvSpPr>
        <p:spPr>
          <a:xfrm>
            <a:off x="5502187" y="1270737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D8723F-2CFA-4D13-A73B-29E23C765D56}"/>
              </a:ext>
            </a:extLst>
          </p:cNvPr>
          <p:cNvSpPr txBox="1"/>
          <p:nvPr/>
        </p:nvSpPr>
        <p:spPr>
          <a:xfrm>
            <a:off x="5478678" y="2633999"/>
            <a:ext cx="9575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9975585-E8E8-4DEF-B440-98BB639479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690" y="3466639"/>
            <a:ext cx="3267075" cy="2295525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E8DEC80B-21A2-4DB2-94DA-C2E397AA6A39}"/>
              </a:ext>
            </a:extLst>
          </p:cNvPr>
          <p:cNvSpPr txBox="1"/>
          <p:nvPr/>
        </p:nvSpPr>
        <p:spPr>
          <a:xfrm rot="16200000">
            <a:off x="1489439" y="3817147"/>
            <a:ext cx="10225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latin typeface="Century Gothic" panose="020B0502020202020204" pitchFamily="34" charset="0"/>
              </a:rPr>
              <a:t>Jaune  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B8B9ED5-CA6F-457E-9070-A80C066C44A5}"/>
              </a:ext>
            </a:extLst>
          </p:cNvPr>
          <p:cNvSpPr txBox="1"/>
          <p:nvPr/>
        </p:nvSpPr>
        <p:spPr>
          <a:xfrm rot="16200000">
            <a:off x="1468155" y="5194803"/>
            <a:ext cx="10225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latin typeface="Century Gothic" panose="020B0502020202020204" pitchFamily="34" charset="0"/>
              </a:rPr>
              <a:t>Jaune  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CB92D25-72BB-4DCA-9FE4-B181B9FABA13}"/>
              </a:ext>
            </a:extLst>
          </p:cNvPr>
          <p:cNvSpPr txBox="1"/>
          <p:nvPr/>
        </p:nvSpPr>
        <p:spPr>
          <a:xfrm>
            <a:off x="1468155" y="4532109"/>
            <a:ext cx="10225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latin typeface="Century Gothic" panose="020B0502020202020204" pitchFamily="34" charset="0"/>
              </a:rPr>
              <a:t>jaune  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B5BD495-A082-49D3-A306-FB2BEA6B8236}"/>
              </a:ext>
            </a:extLst>
          </p:cNvPr>
          <p:cNvSpPr txBox="1"/>
          <p:nvPr/>
        </p:nvSpPr>
        <p:spPr>
          <a:xfrm rot="2646251">
            <a:off x="2271536" y="5208996"/>
            <a:ext cx="10225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latin typeface="Century Gothic" panose="020B0502020202020204" pitchFamily="34" charset="0"/>
              </a:rPr>
              <a:t>Jaune  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79CFC2E-C76F-4EFF-830F-1D3B28B3BDBD}"/>
              </a:ext>
            </a:extLst>
          </p:cNvPr>
          <p:cNvSpPr txBox="1"/>
          <p:nvPr/>
        </p:nvSpPr>
        <p:spPr>
          <a:xfrm>
            <a:off x="2512486" y="4510206"/>
            <a:ext cx="10225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latin typeface="Century Gothic" panose="020B0502020202020204" pitchFamily="34" charset="0"/>
              </a:rPr>
              <a:t>Jaune  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C5FD8D8-E1A2-4F95-90BE-E79C1A9C530C}"/>
              </a:ext>
            </a:extLst>
          </p:cNvPr>
          <p:cNvSpPr txBox="1"/>
          <p:nvPr/>
        </p:nvSpPr>
        <p:spPr>
          <a:xfrm rot="19519563">
            <a:off x="2298630" y="3814175"/>
            <a:ext cx="10225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latin typeface="Century Gothic" panose="020B0502020202020204" pitchFamily="34" charset="0"/>
              </a:rPr>
              <a:t>Jaune  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5C64D7D-62A1-45D6-9D2B-410B68635CB9}"/>
              </a:ext>
            </a:extLst>
          </p:cNvPr>
          <p:cNvSpPr txBox="1"/>
          <p:nvPr/>
        </p:nvSpPr>
        <p:spPr>
          <a:xfrm rot="2480487">
            <a:off x="632082" y="3787919"/>
            <a:ext cx="10225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latin typeface="Century Gothic" panose="020B0502020202020204" pitchFamily="34" charset="0"/>
              </a:rPr>
              <a:t>Jaune  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C447886-AFB9-46C3-96D6-22E338D70CEA}"/>
              </a:ext>
            </a:extLst>
          </p:cNvPr>
          <p:cNvSpPr txBox="1"/>
          <p:nvPr/>
        </p:nvSpPr>
        <p:spPr>
          <a:xfrm>
            <a:off x="393675" y="4510206"/>
            <a:ext cx="10225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latin typeface="Century Gothic" panose="020B0502020202020204" pitchFamily="34" charset="0"/>
              </a:rPr>
              <a:t>Jaune  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5A82BAF-3D24-40F2-98A8-18E107803575}"/>
              </a:ext>
            </a:extLst>
          </p:cNvPr>
          <p:cNvSpPr txBox="1"/>
          <p:nvPr/>
        </p:nvSpPr>
        <p:spPr>
          <a:xfrm rot="19543706">
            <a:off x="625759" y="5240874"/>
            <a:ext cx="10225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latin typeface="Century Gothic" panose="020B0502020202020204" pitchFamily="34" charset="0"/>
              </a:rPr>
              <a:t>Jaune  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243EE46-2CB3-445B-A38D-0CC0055B31BD}"/>
              </a:ext>
            </a:extLst>
          </p:cNvPr>
          <p:cNvSpPr txBox="1"/>
          <p:nvPr/>
        </p:nvSpPr>
        <p:spPr>
          <a:xfrm>
            <a:off x="2600974" y="4045061"/>
            <a:ext cx="934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>
                <a:latin typeface="Century Gothic" panose="020B0502020202020204" pitchFamily="34" charset="0"/>
              </a:rPr>
              <a:t>Rouge  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3A3AC00-1489-461E-B2BB-C2187F1F5604}"/>
              </a:ext>
            </a:extLst>
          </p:cNvPr>
          <p:cNvSpPr txBox="1"/>
          <p:nvPr/>
        </p:nvSpPr>
        <p:spPr>
          <a:xfrm>
            <a:off x="2700737" y="4980920"/>
            <a:ext cx="934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>
                <a:latin typeface="Century Gothic" panose="020B0502020202020204" pitchFamily="34" charset="0"/>
              </a:rPr>
              <a:t>Rouge  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2372181-1D5F-4F27-BE13-8EC3975AC5EC}"/>
              </a:ext>
            </a:extLst>
          </p:cNvPr>
          <p:cNvSpPr txBox="1"/>
          <p:nvPr/>
        </p:nvSpPr>
        <p:spPr>
          <a:xfrm rot="13916347">
            <a:off x="1961164" y="5237950"/>
            <a:ext cx="934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>
                <a:latin typeface="Century Gothic" panose="020B0502020202020204" pitchFamily="34" charset="0"/>
              </a:rPr>
              <a:t>Rouge  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C2E5DBE-5270-42A3-AD22-C3E67AE62F3E}"/>
              </a:ext>
            </a:extLst>
          </p:cNvPr>
          <p:cNvSpPr txBox="1"/>
          <p:nvPr/>
        </p:nvSpPr>
        <p:spPr>
          <a:xfrm rot="18003537">
            <a:off x="1110013" y="5210556"/>
            <a:ext cx="934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>
                <a:latin typeface="Century Gothic" panose="020B0502020202020204" pitchFamily="34" charset="0"/>
              </a:rPr>
              <a:t>Rouge  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DF39C0B-14A6-4996-A1AB-897580147D79}"/>
              </a:ext>
            </a:extLst>
          </p:cNvPr>
          <p:cNvSpPr txBox="1"/>
          <p:nvPr/>
        </p:nvSpPr>
        <p:spPr>
          <a:xfrm>
            <a:off x="448272" y="4961728"/>
            <a:ext cx="934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>
                <a:latin typeface="Century Gothic" panose="020B0502020202020204" pitchFamily="34" charset="0"/>
              </a:rPr>
              <a:t>Rouge  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21F8041-992F-407B-AFDF-38D5D6C06E75}"/>
              </a:ext>
            </a:extLst>
          </p:cNvPr>
          <p:cNvSpPr txBox="1"/>
          <p:nvPr/>
        </p:nvSpPr>
        <p:spPr>
          <a:xfrm>
            <a:off x="304989" y="3983914"/>
            <a:ext cx="934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>
                <a:latin typeface="Century Gothic" panose="020B0502020202020204" pitchFamily="34" charset="0"/>
              </a:rPr>
              <a:t>Rouge  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E832760-FEA7-4CC1-8461-A416D311ED41}"/>
              </a:ext>
            </a:extLst>
          </p:cNvPr>
          <p:cNvSpPr txBox="1"/>
          <p:nvPr/>
        </p:nvSpPr>
        <p:spPr>
          <a:xfrm rot="3072721">
            <a:off x="1191373" y="3853545"/>
            <a:ext cx="934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>
                <a:latin typeface="Century Gothic" panose="020B0502020202020204" pitchFamily="34" charset="0"/>
              </a:rPr>
              <a:t>Rouge  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C360A48-D77A-4EEE-B1BA-17B7985F897F}"/>
              </a:ext>
            </a:extLst>
          </p:cNvPr>
          <p:cNvSpPr txBox="1"/>
          <p:nvPr/>
        </p:nvSpPr>
        <p:spPr>
          <a:xfrm rot="6856963">
            <a:off x="1867302" y="3896298"/>
            <a:ext cx="934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>
                <a:latin typeface="Century Gothic" panose="020B0502020202020204" pitchFamily="34" charset="0"/>
              </a:rPr>
              <a:t>Rouge  </a:t>
            </a:r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48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90F95E0-3E51-4AE2-B9F2-61B486F1E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269" y="3508274"/>
            <a:ext cx="3209925" cy="22193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D7F5D93-D98D-423D-B03E-C7F39BB78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172" y="1030017"/>
            <a:ext cx="3200400" cy="22669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7C3F594-BBDC-4A88-8E82-44E4C04B87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269" y="941407"/>
            <a:ext cx="3286125" cy="23050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D7C39EB-3CF4-4A09-A48A-E8B6B9F0588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C0EA64-57E8-46FD-A210-C9C7714DBD42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1F3FD0-F3D0-4B99-A195-349F48396004}"/>
              </a:ext>
            </a:extLst>
          </p:cNvPr>
          <p:cNvSpPr txBox="1"/>
          <p:nvPr/>
        </p:nvSpPr>
        <p:spPr>
          <a:xfrm>
            <a:off x="4440923" y="223144"/>
            <a:ext cx="3267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>
                <a:latin typeface="Broadway" panose="04040905080B02020502" pitchFamily="82" charset="0"/>
              </a:rPr>
              <a:t>Groupe </a:t>
            </a:r>
            <a:r>
              <a:rPr lang="en-GB" sz="2800" dirty="0">
                <a:latin typeface="Broadway" panose="04040905080B02020502" pitchFamily="82" charset="0"/>
              </a:rPr>
              <a:t>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905EB6-8C99-4FAA-99BC-522E22AE12E6}"/>
              </a:ext>
            </a:extLst>
          </p:cNvPr>
          <p:cNvSpPr txBox="1"/>
          <p:nvPr/>
        </p:nvSpPr>
        <p:spPr>
          <a:xfrm>
            <a:off x="8096435" y="1500987"/>
            <a:ext cx="3333750" cy="3000180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b="1" dirty="0">
                <a:latin typeface="Century Gothic" panose="020B0502020202020204" pitchFamily="34" charset="0"/>
              </a:rPr>
              <a:t>Colour in the flag, then write the name of the country </a:t>
            </a:r>
            <a:r>
              <a:rPr lang="en-GB" sz="1600" b="1">
                <a:latin typeface="Century Gothic" panose="020B0502020202020204" pitchFamily="34" charset="0"/>
              </a:rPr>
              <a:t>in French </a:t>
            </a:r>
            <a:r>
              <a:rPr lang="en-GB" sz="1600" b="1" dirty="0">
                <a:latin typeface="Century Gothic" panose="020B0502020202020204" pitchFamily="34" charset="0"/>
              </a:rPr>
              <a:t>under each flag.</a:t>
            </a:r>
          </a:p>
          <a:p>
            <a:pPr>
              <a:lnSpc>
                <a:spcPct val="150000"/>
              </a:lnSpc>
            </a:pPr>
            <a:endParaRPr lang="en-GB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600">
                <a:latin typeface="Century Gothic" panose="020B0502020202020204" pitchFamily="34" charset="0"/>
              </a:rPr>
              <a:t>Écosse</a:t>
            </a:r>
            <a:endParaRPr lang="es-ES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600">
                <a:latin typeface="Century Gothic" panose="020B0502020202020204" pitchFamily="34" charset="0"/>
              </a:rPr>
              <a:t>Croatie</a:t>
            </a:r>
            <a:endParaRPr lang="es-ES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600">
                <a:latin typeface="Century Gothic" panose="020B0502020202020204" pitchFamily="34" charset="0"/>
              </a:rPr>
              <a:t>Angleterre</a:t>
            </a:r>
            <a:endParaRPr lang="es-ES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600">
                <a:latin typeface="Century Gothic" panose="020B0502020202020204" pitchFamily="34" charset="0"/>
              </a:rPr>
              <a:t>République tchèque</a:t>
            </a:r>
            <a:endParaRPr lang="es-ES" sz="16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7E0BFE-E18A-4B14-B95B-E828E81BA836}"/>
              </a:ext>
            </a:extLst>
          </p:cNvPr>
          <p:cNvSpPr txBox="1"/>
          <p:nvPr/>
        </p:nvSpPr>
        <p:spPr>
          <a:xfrm>
            <a:off x="2454161" y="5152351"/>
            <a:ext cx="816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Bleu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FE89E7-A186-4749-8D61-BED73C7A9E50}"/>
              </a:ext>
            </a:extLst>
          </p:cNvPr>
          <p:cNvSpPr txBox="1"/>
          <p:nvPr/>
        </p:nvSpPr>
        <p:spPr>
          <a:xfrm>
            <a:off x="2481122" y="4462556"/>
            <a:ext cx="888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F17086-D0FB-4A4C-AD4B-2F604CD42D6F}"/>
              </a:ext>
            </a:extLst>
          </p:cNvPr>
          <p:cNvSpPr txBox="1"/>
          <p:nvPr/>
        </p:nvSpPr>
        <p:spPr>
          <a:xfrm>
            <a:off x="2454161" y="3737934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DF7893-66EC-4B76-97A5-6246F4D80A93}"/>
              </a:ext>
            </a:extLst>
          </p:cNvPr>
          <p:cNvSpPr txBox="1"/>
          <p:nvPr/>
        </p:nvSpPr>
        <p:spPr>
          <a:xfrm>
            <a:off x="6101161" y="1513830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255EF9-98A6-4157-BFF5-01C01143EB29}"/>
              </a:ext>
            </a:extLst>
          </p:cNvPr>
          <p:cNvSpPr txBox="1"/>
          <p:nvPr/>
        </p:nvSpPr>
        <p:spPr>
          <a:xfrm>
            <a:off x="2213082" y="1432884"/>
            <a:ext cx="1022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26FB9B3-5B75-4176-A168-6C7AA8FE2DB4}"/>
              </a:ext>
            </a:extLst>
          </p:cNvPr>
          <p:cNvSpPr txBox="1"/>
          <p:nvPr/>
        </p:nvSpPr>
        <p:spPr>
          <a:xfrm>
            <a:off x="1460843" y="1952525"/>
            <a:ext cx="1022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B5E2A46-4771-4043-89F9-3F6D08EFE6D0}"/>
              </a:ext>
            </a:extLst>
          </p:cNvPr>
          <p:cNvSpPr txBox="1"/>
          <p:nvPr/>
        </p:nvSpPr>
        <p:spPr>
          <a:xfrm>
            <a:off x="4545905" y="1948321"/>
            <a:ext cx="664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Bleu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D8723F-2CFA-4D13-A73B-29E23C765D56}"/>
              </a:ext>
            </a:extLst>
          </p:cNvPr>
          <p:cNvSpPr txBox="1"/>
          <p:nvPr/>
        </p:nvSpPr>
        <p:spPr>
          <a:xfrm>
            <a:off x="6236001" y="2566164"/>
            <a:ext cx="934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C7AC705-4DD1-4DCF-B8A8-987F6DE21868}"/>
              </a:ext>
            </a:extLst>
          </p:cNvPr>
          <p:cNvSpPr txBox="1"/>
          <p:nvPr/>
        </p:nvSpPr>
        <p:spPr>
          <a:xfrm>
            <a:off x="2247553" y="2552896"/>
            <a:ext cx="1022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565F820-E63F-4111-AC58-937842DB7FC5}"/>
              </a:ext>
            </a:extLst>
          </p:cNvPr>
          <p:cNvSpPr txBox="1"/>
          <p:nvPr/>
        </p:nvSpPr>
        <p:spPr>
          <a:xfrm>
            <a:off x="604651" y="2536897"/>
            <a:ext cx="1022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56E164B-4C38-40AF-9FDB-0C9FAF2E2178}"/>
              </a:ext>
            </a:extLst>
          </p:cNvPr>
          <p:cNvSpPr txBox="1"/>
          <p:nvPr/>
        </p:nvSpPr>
        <p:spPr>
          <a:xfrm>
            <a:off x="650735" y="1436503"/>
            <a:ext cx="1022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3D7F85D-BFC3-4A58-B4AB-9695857413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0673" y="3508274"/>
            <a:ext cx="3219450" cy="2257425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8BAEC6F1-7F54-4CA5-B494-5B182B5062C6}"/>
              </a:ext>
            </a:extLst>
          </p:cNvPr>
          <p:cNvSpPr txBox="1"/>
          <p:nvPr/>
        </p:nvSpPr>
        <p:spPr>
          <a:xfrm rot="19443223">
            <a:off x="5534446" y="4422629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2805B20-7040-407B-AD30-1F78A759FBA7}"/>
              </a:ext>
            </a:extLst>
          </p:cNvPr>
          <p:cNvSpPr txBox="1"/>
          <p:nvPr/>
        </p:nvSpPr>
        <p:spPr>
          <a:xfrm>
            <a:off x="5620199" y="3800131"/>
            <a:ext cx="664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Bleu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95D3D1F-B272-4F04-BC11-C4FC50BFDFA8}"/>
              </a:ext>
            </a:extLst>
          </p:cNvPr>
          <p:cNvSpPr txBox="1"/>
          <p:nvPr/>
        </p:nvSpPr>
        <p:spPr>
          <a:xfrm>
            <a:off x="6658089" y="4422629"/>
            <a:ext cx="664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Bleu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2423BA9-DE80-41F0-B015-E7311BE2E4E8}"/>
              </a:ext>
            </a:extLst>
          </p:cNvPr>
          <p:cNvSpPr txBox="1"/>
          <p:nvPr/>
        </p:nvSpPr>
        <p:spPr>
          <a:xfrm>
            <a:off x="5620199" y="5152351"/>
            <a:ext cx="664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Bleu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1A956E0-A323-4E18-806A-124181A42D67}"/>
              </a:ext>
            </a:extLst>
          </p:cNvPr>
          <p:cNvSpPr txBox="1"/>
          <p:nvPr/>
        </p:nvSpPr>
        <p:spPr>
          <a:xfrm>
            <a:off x="4509549" y="4422629"/>
            <a:ext cx="664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Bleu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95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C0FE1605-1456-4CDE-AC63-3BEA7B11C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079" y="3288667"/>
            <a:ext cx="3286125" cy="22479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0FBEE62-8EDD-460F-83A3-12243DFE0B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74" y="3283905"/>
            <a:ext cx="3267075" cy="22574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56D101-9AA1-4366-8FA4-C34DFEEB12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6585" y="933052"/>
            <a:ext cx="3238500" cy="22669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87D40EF-009E-4ED4-AA30-52E098E97E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913" y="904477"/>
            <a:ext cx="3286125" cy="22955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D7C39EB-3CF4-4A09-A48A-E8B6B9F0588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C0EA64-57E8-46FD-A210-C9C7714DBD42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1F3FD0-F3D0-4B99-A195-349F48396004}"/>
              </a:ext>
            </a:extLst>
          </p:cNvPr>
          <p:cNvSpPr txBox="1"/>
          <p:nvPr/>
        </p:nvSpPr>
        <p:spPr>
          <a:xfrm>
            <a:off x="4440923" y="223144"/>
            <a:ext cx="3267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>
                <a:latin typeface="Broadway" panose="04040905080B02020502" pitchFamily="82" charset="0"/>
              </a:rPr>
              <a:t>Groupe </a:t>
            </a:r>
            <a:r>
              <a:rPr lang="en-GB" sz="2800" dirty="0">
                <a:latin typeface="Broadway" panose="04040905080B02020502" pitchFamily="82" charset="0"/>
              </a:rPr>
              <a:t>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905EB6-8C99-4FAA-99BC-522E22AE12E6}"/>
              </a:ext>
            </a:extLst>
          </p:cNvPr>
          <p:cNvSpPr txBox="1"/>
          <p:nvPr/>
        </p:nvSpPr>
        <p:spPr>
          <a:xfrm>
            <a:off x="8096435" y="1500987"/>
            <a:ext cx="3333750" cy="3000180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b="1" dirty="0">
                <a:latin typeface="Century Gothic" panose="020B0502020202020204" pitchFamily="34" charset="0"/>
              </a:rPr>
              <a:t>Colour in the flag, then write the name of the country </a:t>
            </a:r>
            <a:r>
              <a:rPr lang="en-GB" sz="1600" b="1">
                <a:latin typeface="Century Gothic" panose="020B0502020202020204" pitchFamily="34" charset="0"/>
              </a:rPr>
              <a:t>in French </a:t>
            </a:r>
            <a:r>
              <a:rPr lang="en-GB" sz="1600" b="1" dirty="0">
                <a:latin typeface="Century Gothic" panose="020B0502020202020204" pitchFamily="34" charset="0"/>
              </a:rPr>
              <a:t>under each flag.</a:t>
            </a:r>
          </a:p>
          <a:p>
            <a:pPr>
              <a:lnSpc>
                <a:spcPct val="150000"/>
              </a:lnSpc>
            </a:pPr>
            <a:endParaRPr lang="en-GB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600">
                <a:latin typeface="Century Gothic" panose="020B0502020202020204" pitchFamily="34" charset="0"/>
              </a:rPr>
              <a:t>Suède</a:t>
            </a:r>
            <a:endParaRPr lang="es-ES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600">
                <a:latin typeface="Century Gothic" panose="020B0502020202020204" pitchFamily="34" charset="0"/>
              </a:rPr>
              <a:t>Pologne</a:t>
            </a:r>
            <a:endParaRPr lang="es-ES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600">
                <a:latin typeface="Century Gothic" panose="020B0502020202020204" pitchFamily="34" charset="0"/>
              </a:rPr>
              <a:t>Slovaquie</a:t>
            </a:r>
            <a:endParaRPr lang="es-ES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600">
                <a:latin typeface="Century Gothic" panose="020B0502020202020204" pitchFamily="34" charset="0"/>
              </a:rPr>
              <a:t>Espagne</a:t>
            </a:r>
            <a:endParaRPr lang="es-ES" sz="16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7E0BFE-E18A-4B14-B95B-E828E81BA836}"/>
              </a:ext>
            </a:extLst>
          </p:cNvPr>
          <p:cNvSpPr txBox="1"/>
          <p:nvPr/>
        </p:nvSpPr>
        <p:spPr>
          <a:xfrm>
            <a:off x="2337728" y="4833820"/>
            <a:ext cx="816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Bleu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DF7893-66EC-4B76-97A5-6246F4D80A93}"/>
              </a:ext>
            </a:extLst>
          </p:cNvPr>
          <p:cNvSpPr txBox="1"/>
          <p:nvPr/>
        </p:nvSpPr>
        <p:spPr>
          <a:xfrm>
            <a:off x="5380128" y="1396309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255EF9-98A6-4157-BFF5-01C01143EB29}"/>
              </a:ext>
            </a:extLst>
          </p:cNvPr>
          <p:cNvSpPr txBox="1"/>
          <p:nvPr/>
        </p:nvSpPr>
        <p:spPr>
          <a:xfrm>
            <a:off x="2234844" y="1838510"/>
            <a:ext cx="1022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Jaune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D8723F-2CFA-4D13-A73B-29E23C765D56}"/>
              </a:ext>
            </a:extLst>
          </p:cNvPr>
          <p:cNvSpPr txBox="1"/>
          <p:nvPr/>
        </p:nvSpPr>
        <p:spPr>
          <a:xfrm>
            <a:off x="5514968" y="2479948"/>
            <a:ext cx="1026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56E164B-4C38-40AF-9FDB-0C9FAF2E2178}"/>
              </a:ext>
            </a:extLst>
          </p:cNvPr>
          <p:cNvSpPr txBox="1"/>
          <p:nvPr/>
        </p:nvSpPr>
        <p:spPr>
          <a:xfrm>
            <a:off x="1529729" y="1144277"/>
            <a:ext cx="1022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BAEC6F1-7F54-4CA5-B494-5B182B5062C6}"/>
              </a:ext>
            </a:extLst>
          </p:cNvPr>
          <p:cNvSpPr txBox="1"/>
          <p:nvPr/>
        </p:nvSpPr>
        <p:spPr>
          <a:xfrm>
            <a:off x="5607446" y="3550328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2805B20-7040-407B-AD30-1F78A759FBA7}"/>
              </a:ext>
            </a:extLst>
          </p:cNvPr>
          <p:cNvSpPr txBox="1"/>
          <p:nvPr/>
        </p:nvSpPr>
        <p:spPr>
          <a:xfrm>
            <a:off x="627601" y="3719605"/>
            <a:ext cx="664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Bleu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95D3D1F-B272-4F04-BC11-C4FC50BFDFA8}"/>
              </a:ext>
            </a:extLst>
          </p:cNvPr>
          <p:cNvSpPr txBox="1"/>
          <p:nvPr/>
        </p:nvSpPr>
        <p:spPr>
          <a:xfrm>
            <a:off x="627601" y="4812351"/>
            <a:ext cx="664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Bleu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2423BA9-DE80-41F0-B015-E7311BE2E4E8}"/>
              </a:ext>
            </a:extLst>
          </p:cNvPr>
          <p:cNvSpPr txBox="1"/>
          <p:nvPr/>
        </p:nvSpPr>
        <p:spPr>
          <a:xfrm>
            <a:off x="5649810" y="4277166"/>
            <a:ext cx="664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Bleu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1A956E0-A323-4E18-806A-124181A42D67}"/>
              </a:ext>
            </a:extLst>
          </p:cNvPr>
          <p:cNvSpPr txBox="1"/>
          <p:nvPr/>
        </p:nvSpPr>
        <p:spPr>
          <a:xfrm>
            <a:off x="2413928" y="3720033"/>
            <a:ext cx="664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Bleu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D76224F-E203-42BF-B3BB-E7E9E683D55E}"/>
              </a:ext>
            </a:extLst>
          </p:cNvPr>
          <p:cNvSpPr txBox="1"/>
          <p:nvPr/>
        </p:nvSpPr>
        <p:spPr>
          <a:xfrm>
            <a:off x="1546545" y="2606776"/>
            <a:ext cx="1022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4066B72-CE8F-4FB0-A32E-D5E2ABB89F50}"/>
              </a:ext>
            </a:extLst>
          </p:cNvPr>
          <p:cNvSpPr txBox="1"/>
          <p:nvPr/>
        </p:nvSpPr>
        <p:spPr>
          <a:xfrm>
            <a:off x="1018471" y="4221069"/>
            <a:ext cx="1022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Jaune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79A0E3F-0D27-459A-BAF0-F110672584C3}"/>
              </a:ext>
            </a:extLst>
          </p:cNvPr>
          <p:cNvSpPr txBox="1"/>
          <p:nvPr/>
        </p:nvSpPr>
        <p:spPr>
          <a:xfrm>
            <a:off x="5636857" y="4911404"/>
            <a:ext cx="834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</a:t>
            </a:r>
            <a:endParaRPr lang="en-GB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019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8EA371F-43A0-461C-BE23-FA5172723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443" y="3374533"/>
            <a:ext cx="3419475" cy="2514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A0C59D7-D7C6-4913-AC8A-AE9471F5D8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964" y="1037825"/>
            <a:ext cx="3200400" cy="22098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B0CDC88D-D22D-498E-A41C-3AE8367215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5114" y="968316"/>
            <a:ext cx="3286125" cy="2286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63F55A2-DD13-49B4-B41D-D5FAA60D05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5114" y="3488833"/>
            <a:ext cx="3286125" cy="2286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D7C39EB-3CF4-4A09-A48A-E8B6B9F0588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C0EA64-57E8-46FD-A210-C9C7714DBD42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1F3FD0-F3D0-4B99-A195-349F48396004}"/>
              </a:ext>
            </a:extLst>
          </p:cNvPr>
          <p:cNvSpPr txBox="1"/>
          <p:nvPr/>
        </p:nvSpPr>
        <p:spPr>
          <a:xfrm>
            <a:off x="4440923" y="223144"/>
            <a:ext cx="3267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>
                <a:latin typeface="Broadway" panose="04040905080B02020502" pitchFamily="82" charset="0"/>
              </a:rPr>
              <a:t>Groupe </a:t>
            </a:r>
            <a:r>
              <a:rPr lang="en-GB" sz="2800" dirty="0">
                <a:latin typeface="Broadway" panose="04040905080B02020502" pitchFamily="82" charset="0"/>
              </a:rPr>
              <a:t>F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905EB6-8C99-4FAA-99BC-522E22AE12E6}"/>
              </a:ext>
            </a:extLst>
          </p:cNvPr>
          <p:cNvSpPr txBox="1"/>
          <p:nvPr/>
        </p:nvSpPr>
        <p:spPr>
          <a:xfrm>
            <a:off x="8096435" y="1500987"/>
            <a:ext cx="3333750" cy="3000180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b="1" dirty="0">
                <a:latin typeface="Century Gothic" panose="020B0502020202020204" pitchFamily="34" charset="0"/>
              </a:rPr>
              <a:t>Colour in the flag, then write the name of the country </a:t>
            </a:r>
            <a:r>
              <a:rPr lang="en-GB" sz="1600" b="1">
                <a:latin typeface="Century Gothic" panose="020B0502020202020204" pitchFamily="34" charset="0"/>
              </a:rPr>
              <a:t>in French under </a:t>
            </a:r>
            <a:r>
              <a:rPr lang="en-GB" sz="1600" b="1" dirty="0">
                <a:latin typeface="Century Gothic" panose="020B0502020202020204" pitchFamily="34" charset="0"/>
              </a:rPr>
              <a:t>each flag.</a:t>
            </a:r>
          </a:p>
          <a:p>
            <a:pPr>
              <a:lnSpc>
                <a:spcPct val="150000"/>
              </a:lnSpc>
            </a:pPr>
            <a:endParaRPr lang="en-GB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>
                <a:latin typeface="Century Gothic" panose="020B0502020202020204" pitchFamily="34" charset="0"/>
              </a:rPr>
              <a:t>Allemagne</a:t>
            </a:r>
            <a:endParaRPr lang="en-GB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>
                <a:latin typeface="Century Gothic" panose="020B0502020202020204" pitchFamily="34" charset="0"/>
              </a:rPr>
              <a:t>France</a:t>
            </a:r>
            <a:endParaRPr lang="en-GB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 dirty="0">
                <a:latin typeface="Century Gothic" panose="020B0502020202020204" pitchFamily="34" charset="0"/>
              </a:rPr>
              <a:t>Portugal</a:t>
            </a:r>
          </a:p>
          <a:p>
            <a:pPr>
              <a:lnSpc>
                <a:spcPct val="150000"/>
              </a:lnSpc>
            </a:pPr>
            <a:r>
              <a:rPr lang="en-GB" sz="1600">
                <a:latin typeface="Century Gothic" panose="020B0502020202020204" pitchFamily="34" charset="0"/>
              </a:rPr>
              <a:t>Hongrie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7E0BFE-E18A-4B14-B95B-E828E81BA836}"/>
              </a:ext>
            </a:extLst>
          </p:cNvPr>
          <p:cNvSpPr txBox="1"/>
          <p:nvPr/>
        </p:nvSpPr>
        <p:spPr>
          <a:xfrm>
            <a:off x="5540823" y="5122099"/>
            <a:ext cx="816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Vert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FE89E7-A186-4749-8D61-BED73C7A9E50}"/>
              </a:ext>
            </a:extLst>
          </p:cNvPr>
          <p:cNvSpPr txBox="1"/>
          <p:nvPr/>
        </p:nvSpPr>
        <p:spPr>
          <a:xfrm>
            <a:off x="5508547" y="4469365"/>
            <a:ext cx="888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F17086-D0FB-4A4C-AD4B-2F604CD42D6F}"/>
              </a:ext>
            </a:extLst>
          </p:cNvPr>
          <p:cNvSpPr txBox="1"/>
          <p:nvPr/>
        </p:nvSpPr>
        <p:spPr>
          <a:xfrm>
            <a:off x="2173971" y="4319747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DF7893-66EC-4B76-97A5-6246F4D80A93}"/>
              </a:ext>
            </a:extLst>
          </p:cNvPr>
          <p:cNvSpPr txBox="1"/>
          <p:nvPr/>
        </p:nvSpPr>
        <p:spPr>
          <a:xfrm>
            <a:off x="5482182" y="1964694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 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255EF9-98A6-4157-BFF5-01C01143EB29}"/>
              </a:ext>
            </a:extLst>
          </p:cNvPr>
          <p:cNvSpPr txBox="1"/>
          <p:nvPr/>
        </p:nvSpPr>
        <p:spPr>
          <a:xfrm>
            <a:off x="578342" y="1964694"/>
            <a:ext cx="816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Bleu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26FB9B3-5B75-4176-A168-6C7AA8FE2DB4}"/>
              </a:ext>
            </a:extLst>
          </p:cNvPr>
          <p:cNvSpPr txBox="1"/>
          <p:nvPr/>
        </p:nvSpPr>
        <p:spPr>
          <a:xfrm>
            <a:off x="1545414" y="1973448"/>
            <a:ext cx="1022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Blanc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B5E2A46-4771-4043-89F9-3F6D08EFE6D0}"/>
              </a:ext>
            </a:extLst>
          </p:cNvPr>
          <p:cNvSpPr txBox="1"/>
          <p:nvPr/>
        </p:nvSpPr>
        <p:spPr>
          <a:xfrm>
            <a:off x="5471162" y="1239915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Noir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D8723F-2CFA-4D13-A73B-29E23C765D56}"/>
              </a:ext>
            </a:extLst>
          </p:cNvPr>
          <p:cNvSpPr txBox="1"/>
          <p:nvPr/>
        </p:nvSpPr>
        <p:spPr>
          <a:xfrm>
            <a:off x="5435316" y="2686237"/>
            <a:ext cx="1005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Jaune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3317957-D185-435F-9771-F67359EE6A28}"/>
              </a:ext>
            </a:extLst>
          </p:cNvPr>
          <p:cNvSpPr txBox="1"/>
          <p:nvPr/>
        </p:nvSpPr>
        <p:spPr>
          <a:xfrm>
            <a:off x="2512486" y="1973448"/>
            <a:ext cx="1022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6E7AAFC-907B-40DE-85CE-9D3C51D253B0}"/>
              </a:ext>
            </a:extLst>
          </p:cNvPr>
          <p:cNvSpPr txBox="1"/>
          <p:nvPr/>
        </p:nvSpPr>
        <p:spPr>
          <a:xfrm>
            <a:off x="461060" y="3798730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Vert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2B170B5-417E-4AB3-B5F0-2B4976F3B7A3}"/>
              </a:ext>
            </a:extLst>
          </p:cNvPr>
          <p:cNvSpPr txBox="1"/>
          <p:nvPr/>
        </p:nvSpPr>
        <p:spPr>
          <a:xfrm>
            <a:off x="5487250" y="3794005"/>
            <a:ext cx="93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Century Gothic" panose="020B0502020202020204" pitchFamily="34" charset="0"/>
              </a:rPr>
              <a:t>Rouge 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863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263</Words>
  <Application>Microsoft Office PowerPoint</Application>
  <PresentationFormat>Widescreen</PresentationFormat>
  <Paragraphs>138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10</cp:revision>
  <cp:lastPrinted>2021-06-07T17:15:20Z</cp:lastPrinted>
  <dcterms:created xsi:type="dcterms:W3CDTF">2021-06-07T11:58:55Z</dcterms:created>
  <dcterms:modified xsi:type="dcterms:W3CDTF">2021-06-08T07:27:40Z</dcterms:modified>
</cp:coreProperties>
</file>