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192D"/>
    <a:srgbClr val="435494"/>
    <a:srgbClr val="F65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6713C59-950A-43D5-B463-065343ABC15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F327CF1-2501-4F4E-8484-89B4ECE06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66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32F5-25D9-4C84-940C-9C2B97BA1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BD18D7-024D-4BE9-A982-A6334A44A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D1B56-37F1-4CE6-A42C-E26DD820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B1F9B-FF33-4742-99E4-37DC44C5F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38123-E670-4C38-8ED9-BB7365D5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86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8127-6419-416E-BCCF-1871F0D8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9AF6A-F3AF-48EE-80F8-743D7C504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F5FDB-7714-4CE8-9102-0262C5014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D4F31-FEB4-429D-9A3D-59F37033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52CFE-C37E-4FB5-BF4B-8CEDA9C5E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4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A9B58-E59B-4740-9154-0A981D013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73D37-5E9D-4F92-9B0E-D94E081AF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52E8-6E2B-4512-A824-A5623934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FCBA9-5A60-4127-8C7E-5E45BD7AD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5D8A0-CC47-47AB-8449-976F5487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43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E905-DF52-4F0B-9311-B914F780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3EF25-122D-4B90-A0D8-F60CF014A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3D3A7-769B-49EF-92D9-C64A3E01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BE06F-0D7D-4D99-A86D-DD2B704A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705BF-FC35-4B69-BC74-E6670BB5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94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3618D-C22B-459F-AD36-ACFC711F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16727-3694-455B-B30E-D1B85B90D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886F5-2FDA-4279-BF15-F2588ED6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1E3F5-683D-43DB-88C4-F373A0DB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D61BC-AA12-470A-8529-F3B4F3FF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0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DC53C-C293-46F6-A675-39569612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45DDB-CB13-46EB-AF01-CEC338310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59313-CC09-4DD7-8C7A-D9C35F6DA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0E024-AEB9-4B50-914E-91FC571D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73126-3B37-4EED-8797-6262E8AF5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0781F-26C7-419A-ADE3-3A6D79A0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35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8C7BF-07F2-4B4C-B78B-D7570CA10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14BE8-DF60-41DA-BC31-9905D872E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3880B-E272-4326-970B-C7F3905DC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B845AF-6B66-4BF9-AEF6-B66873F6A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F71847-DB7C-4AE3-8B2B-974F96810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FCE85E-A5B9-4305-922B-5C64ECAC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763F31-684C-40F0-BA55-500DA3BA6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5770F-EFBA-4427-B757-C67B3583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4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0262-9F87-4BDD-B0AF-F929137D3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EA743-D326-45F3-8E32-79620BB7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C8067-2A91-4489-9A61-98DC9549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41E6C-A53A-45E6-8B3A-F682809D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58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70CA1-4C5A-4EC5-9E17-A736AC25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854DB4-27F6-43F8-9190-68E0A348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132CB-A49A-4282-916E-AF570BAE7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44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D46B-1E91-46F6-AB94-2B879258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D9A84-7C51-465A-9774-BB889F810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72BD6-515C-4011-83C5-C83D8D796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28929-BD56-47BD-9263-CBB71F764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FD1DA-00E2-42DB-A99C-0B3A87D4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4384F-90B8-46F3-AFC0-DCAFF304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01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4F2D9-23C5-468B-B287-709B427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C59F0-80ED-449D-8086-F41CFC34C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B1011-2A83-4995-AD0B-41C208DDA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1F44F-3ECD-4457-80DD-D05B02FFF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60BFC-7C0F-4F35-B70A-16AEF0BB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28233-0A52-4255-909B-2757D048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30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407C7-FF4D-4FF2-AAB8-380808BBD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FCCD8-A2F2-4B4D-B7B6-4FAAE6972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8E1EE-F4CA-4BFA-80A8-520F178FF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CB073-C9AB-4933-845E-229DD177E172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76DCA-8A1F-498C-93FE-2470776B5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29B25-AFC5-4579-A258-CCD60796A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A17E-9D23-4B16-AD78-FAB462D9E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86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3FBD426-1E32-429F-B17E-DE0228627558}"/>
              </a:ext>
            </a:extLst>
          </p:cNvPr>
          <p:cNvSpPr txBox="1"/>
          <p:nvPr/>
        </p:nvSpPr>
        <p:spPr>
          <a:xfrm>
            <a:off x="97654" y="0"/>
            <a:ext cx="12094345" cy="374571"/>
          </a:xfrm>
          <a:prstGeom prst="roundRect">
            <a:avLst/>
          </a:prstGeom>
          <a:solidFill>
            <a:srgbClr val="435494"/>
          </a:solidFill>
          <a:ln>
            <a:solidFill>
              <a:srgbClr val="435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entury Gothic" panose="020B0502020202020204" pitchFamily="34" charset="0"/>
              </a:rPr>
              <a:t>Au </a:t>
            </a:r>
            <a:r>
              <a:rPr lang="en-GB" sz="1600" dirty="0" err="1">
                <a:latin typeface="Century Gothic" panose="020B0502020202020204" pitchFamily="34" charset="0"/>
              </a:rPr>
              <a:t>collège</a:t>
            </a:r>
            <a:r>
              <a:rPr lang="en-GB" sz="1600" dirty="0">
                <a:latin typeface="Century Gothic" panose="020B0502020202020204" pitchFamily="34" charset="0"/>
              </a:rPr>
              <a:t>: Mosaic Writing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FE22E91-7E75-4512-B44E-47A156548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897646"/>
              </p:ext>
            </p:extLst>
          </p:nvPr>
        </p:nvGraphicFramePr>
        <p:xfrm>
          <a:off x="407582" y="408623"/>
          <a:ext cx="11376834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6139">
                  <a:extLst>
                    <a:ext uri="{9D8B030D-6E8A-4147-A177-3AD203B41FA5}">
                      <a16:colId xmlns:a16="http://schemas.microsoft.com/office/drawing/2014/main" val="2702786753"/>
                    </a:ext>
                  </a:extLst>
                </a:gridCol>
                <a:gridCol w="1896139">
                  <a:extLst>
                    <a:ext uri="{9D8B030D-6E8A-4147-A177-3AD203B41FA5}">
                      <a16:colId xmlns:a16="http://schemas.microsoft.com/office/drawing/2014/main" val="4037213585"/>
                    </a:ext>
                  </a:extLst>
                </a:gridCol>
                <a:gridCol w="1896139">
                  <a:extLst>
                    <a:ext uri="{9D8B030D-6E8A-4147-A177-3AD203B41FA5}">
                      <a16:colId xmlns:a16="http://schemas.microsoft.com/office/drawing/2014/main" val="2751562935"/>
                    </a:ext>
                  </a:extLst>
                </a:gridCol>
                <a:gridCol w="1896139">
                  <a:extLst>
                    <a:ext uri="{9D8B030D-6E8A-4147-A177-3AD203B41FA5}">
                      <a16:colId xmlns:a16="http://schemas.microsoft.com/office/drawing/2014/main" val="1408756162"/>
                    </a:ext>
                  </a:extLst>
                </a:gridCol>
                <a:gridCol w="1896139">
                  <a:extLst>
                    <a:ext uri="{9D8B030D-6E8A-4147-A177-3AD203B41FA5}">
                      <a16:colId xmlns:a16="http://schemas.microsoft.com/office/drawing/2014/main" val="2346495040"/>
                    </a:ext>
                  </a:extLst>
                </a:gridCol>
                <a:gridCol w="1896139">
                  <a:extLst>
                    <a:ext uri="{9D8B030D-6E8A-4147-A177-3AD203B41FA5}">
                      <a16:colId xmlns:a16="http://schemas.microsoft.com/office/drawing/2014/main" val="2384375259"/>
                    </a:ext>
                  </a:extLst>
                </a:gridCol>
              </a:tblGrid>
              <a:tr h="395138"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Mon collège est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Mille cinq cent élèves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Les Sciences parce 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Et cent vingt professeurs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Parce que je les trouve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Un uniforme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8146971"/>
                  </a:ext>
                </a:extLst>
              </a:tr>
              <a:tr h="395138"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Une chemise blanche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Un pantalon noir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Et une cravate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 dirty="0">
                          <a:latin typeface="Century Gothic" panose="020B0502020202020204" pitchFamily="34" charset="0"/>
                        </a:rPr>
                        <a:t>anglais et histoire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Nous portons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Le prof me fait rire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5964559"/>
                  </a:ext>
                </a:extLst>
              </a:tr>
              <a:tr h="395138"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Avec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Je suis fort(e) en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Grand, moderne et mixte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L’uniforme 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Une personne créative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Commence à neuf heures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541480"/>
                  </a:ext>
                </a:extLst>
              </a:tr>
              <a:tr h="395138"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Je ne peux pas supporter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Mais on a trop de devoirs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Leurs propres vêtements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Le dessin parce 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Très pratique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Je ne suis pas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0334058"/>
                  </a:ext>
                </a:extLst>
              </a:tr>
              <a:tr h="395138"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Il faut porter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J’adore les langues étrangères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 dirty="0">
                          <a:latin typeface="Century Gothic" panose="020B0502020202020204" pitchFamily="34" charset="0"/>
                        </a:rPr>
                        <a:t>A mon avis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Élégant mais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Ce n’est pas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Finit à trois heures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097425"/>
                  </a:ext>
                </a:extLst>
              </a:tr>
              <a:tr h="395138"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Ma matière préférée c’est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La journée scolaire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En Angleterre on porte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 dirty="0">
                          <a:latin typeface="Century Gothic" panose="020B0502020202020204" pitchFamily="34" charset="0"/>
                        </a:rPr>
                        <a:t>Ils portent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>
                          <a:latin typeface="Century Gothic" panose="020B0502020202020204" pitchFamily="34" charset="0"/>
                        </a:rPr>
                        <a:t>faciles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noProof="0" dirty="0">
                          <a:latin typeface="Century Gothic" panose="020B0502020202020204" pitchFamily="34" charset="0"/>
                        </a:rPr>
                        <a:t>Un uniforme mais en France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30763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23871E5-2B09-42F4-9D18-4E21F296A81F}"/>
              </a:ext>
            </a:extLst>
          </p:cNvPr>
          <p:cNvSpPr txBox="1"/>
          <p:nvPr/>
        </p:nvSpPr>
        <p:spPr>
          <a:xfrm>
            <a:off x="2014441" y="3592861"/>
            <a:ext cx="7893039" cy="3274727"/>
          </a:xfrm>
          <a:prstGeom prst="roundRect">
            <a:avLst/>
          </a:prstGeom>
          <a:ln w="28575">
            <a:solidFill>
              <a:srgbClr val="FB192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My school is big, modern and mixed with 1500 pupils and 120 teachers.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The school day starts at 9.00 and finishes at 3.00.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My favourite subject is Science because the teacher makes me laugh.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am good at English and History because I find them easy.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can’t stand Art because I am not a creative person.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 love Languages but we have too much homework.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We must wear a uniform. We wear black trousers, a white shirt and a tie.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In my opinion, the uniform is elegant but it is not very practical.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In England we wear a uniform but in France they wear their own clothes.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B375F6-C551-4A05-BD47-1643046E05BA}"/>
              </a:ext>
            </a:extLst>
          </p:cNvPr>
          <p:cNvSpPr txBox="1"/>
          <p:nvPr/>
        </p:nvSpPr>
        <p:spPr>
          <a:xfrm>
            <a:off x="8407153" y="6497546"/>
            <a:ext cx="378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©</a:t>
            </a:r>
            <a:r>
              <a:rPr lang="en-GB" sz="1000" dirty="0">
                <a:latin typeface="Century Gothic" panose="020B0502020202020204" pitchFamily="34" charset="0"/>
              </a:rPr>
              <a:t>We Teach French</a:t>
            </a:r>
          </a:p>
        </p:txBody>
      </p:sp>
    </p:spTree>
    <p:extLst>
      <p:ext uri="{BB962C8B-B14F-4D97-AF65-F5344CB8AC3E}">
        <p14:creationId xmlns:p14="http://schemas.microsoft.com/office/powerpoint/2010/main" val="2441783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17626</TotalTime>
  <Words>256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48</cp:revision>
  <cp:lastPrinted>2018-10-22T09:32:23Z</cp:lastPrinted>
  <dcterms:created xsi:type="dcterms:W3CDTF">2018-10-12T12:08:23Z</dcterms:created>
  <dcterms:modified xsi:type="dcterms:W3CDTF">2019-10-21T14:09:33Z</dcterms:modified>
</cp:coreProperties>
</file>