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7B1B-FCFA-4B11-A72C-211EE776BBE9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8284-9C54-4431-A311-2C69DE9F6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spcFirstLastPara="1" wrap="square" lIns="96600" tIns="48300" rIns="96600" bIns="483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879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7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3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5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6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1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3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3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0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59B7-9568-401E-8EEA-C2489F72FF6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AA29-9C2F-409C-A9B5-308E63B4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5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7309906" y="779731"/>
            <a:ext cx="4702800" cy="5755743"/>
          </a:xfrm>
          <a:prstGeom prst="rect">
            <a:avLst/>
          </a:prstGeom>
          <a:noFill/>
          <a:ln w="28575" cap="flat" cmpd="sng">
            <a:solidFill>
              <a:srgbClr val="FF00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SAMEDI  DERNIER, JE SUIS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S_________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AVEC MA SOEUR.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ON EST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A________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 UN CONCERT.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ON A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D___________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ET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C______________. </a:t>
            </a:r>
            <a:endParaRPr lang="fr-FR" sz="1300" dirty="0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DIMANCHE DERNIER NOUS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S_________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ALLEES AU CINEMA.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NOUS AVONS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V_______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UN FILM. C’ETAIT SUPER.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NOUS AVONS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M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____________ AU FASTFOOD.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C’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____________ DELICIEUX!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LA SEMAINE DERNIER JE SUIS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S_________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AVEC MES AMIS.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NOUS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S__________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ALLEES AU STADE OU ON A VU UN MATCH DE FOOT.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MON EQUIPE A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G_________. C’ETAIT COOL!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J’AI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P_____________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BEAUCOUP DE PHOTOS. 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AutoNum type="arabicPeriod"/>
            </a:pP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APRES, J’AI </a:t>
            </a:r>
            <a:r>
              <a:rPr lang="fr-FR" sz="1300" b="1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M________ </a:t>
            </a:r>
            <a:r>
              <a:rPr lang="fr-FR" sz="13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MES PHOTOS SUR INSTAGRAM.  </a:t>
            </a:r>
          </a:p>
        </p:txBody>
      </p:sp>
      <p:grpSp>
        <p:nvGrpSpPr>
          <p:cNvPr id="89" name="Google Shape;89;p13"/>
          <p:cNvGrpSpPr/>
          <p:nvPr/>
        </p:nvGrpSpPr>
        <p:grpSpPr>
          <a:xfrm>
            <a:off x="179294" y="770964"/>
            <a:ext cx="7028331" cy="5934635"/>
            <a:chOff x="179294" y="246305"/>
            <a:chExt cx="7360024" cy="6172424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179294" y="246305"/>
              <a:ext cx="7360024" cy="6172424"/>
              <a:chOff x="179294" y="246304"/>
              <a:chExt cx="7745505" cy="6450331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179294" y="1859982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179294" y="2932850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179294" y="787114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179294" y="5078585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179294" y="4005717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96" name="Google Shape;96;p13"/>
              <p:cNvGrpSpPr/>
              <p:nvPr/>
            </p:nvGrpSpPr>
            <p:grpSpPr>
              <a:xfrm>
                <a:off x="1245854" y="250679"/>
                <a:ext cx="1346143" cy="6445956"/>
                <a:chOff x="1676401" y="501125"/>
                <a:chExt cx="1165411" cy="5612352"/>
              </a:xfrm>
            </p:grpSpPr>
            <p:sp>
              <p:nvSpPr>
                <p:cNvPr id="97" name="Google Shape;97;p13"/>
                <p:cNvSpPr/>
                <p:nvPr/>
              </p:nvSpPr>
              <p:spPr>
                <a:xfrm>
                  <a:off x="1676401" y="1435247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1676401" y="2369370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1676401" y="50112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" name="Google Shape;100;p13"/>
                <p:cNvSpPr/>
                <p:nvPr/>
              </p:nvSpPr>
              <p:spPr>
                <a:xfrm>
                  <a:off x="1676401" y="423761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1676401" y="3303492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1676401" y="517935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" name="Google Shape;103;p13"/>
              <p:cNvGrpSpPr/>
              <p:nvPr/>
            </p:nvGrpSpPr>
            <p:grpSpPr>
              <a:xfrm>
                <a:off x="2312415" y="787112"/>
                <a:ext cx="1346143" cy="5364339"/>
                <a:chOff x="2599766" y="968186"/>
                <a:chExt cx="1165411" cy="4670612"/>
              </a:xfrm>
            </p:grpSpPr>
            <p:sp>
              <p:nvSpPr>
                <p:cNvPr id="104" name="Google Shape;104;p13"/>
                <p:cNvSpPr/>
                <p:nvPr/>
              </p:nvSpPr>
              <p:spPr>
                <a:xfrm>
                  <a:off x="2599766" y="1902308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2599766" y="2836431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2599766" y="968186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2599766" y="4704676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" name="Google Shape;108;p13"/>
                <p:cNvSpPr/>
                <p:nvPr/>
              </p:nvSpPr>
              <p:spPr>
                <a:xfrm>
                  <a:off x="2599766" y="3770553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3378975" y="246304"/>
                <a:ext cx="1346143" cy="6445956"/>
                <a:chOff x="1676401" y="501125"/>
                <a:chExt cx="1165411" cy="5612352"/>
              </a:xfrm>
            </p:grpSpPr>
            <p:sp>
              <p:nvSpPr>
                <p:cNvPr id="110" name="Google Shape;110;p13"/>
                <p:cNvSpPr/>
                <p:nvPr/>
              </p:nvSpPr>
              <p:spPr>
                <a:xfrm>
                  <a:off x="1676401" y="1435247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1676401" y="2369370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" name="Google Shape;112;p13"/>
                <p:cNvSpPr/>
                <p:nvPr/>
              </p:nvSpPr>
              <p:spPr>
                <a:xfrm>
                  <a:off x="1676401" y="50112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1676401" y="423761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1676401" y="3303492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1676401" y="517935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6" name="Google Shape;116;p13"/>
              <p:cNvGrpSpPr/>
              <p:nvPr/>
            </p:nvGrpSpPr>
            <p:grpSpPr>
              <a:xfrm>
                <a:off x="4445535" y="782738"/>
                <a:ext cx="1346143" cy="5364339"/>
                <a:chOff x="2599766" y="968186"/>
                <a:chExt cx="1165411" cy="4670612"/>
              </a:xfrm>
            </p:grpSpPr>
            <p:sp>
              <p:nvSpPr>
                <p:cNvPr id="117" name="Google Shape;117;p13"/>
                <p:cNvSpPr/>
                <p:nvPr/>
              </p:nvSpPr>
              <p:spPr>
                <a:xfrm>
                  <a:off x="2599766" y="1902308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2599766" y="2836431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2599766" y="968186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2599766" y="4704676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2599766" y="3770553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2" name="Google Shape;122;p13"/>
              <p:cNvGrpSpPr/>
              <p:nvPr/>
            </p:nvGrpSpPr>
            <p:grpSpPr>
              <a:xfrm>
                <a:off x="5512096" y="246304"/>
                <a:ext cx="1346143" cy="6445956"/>
                <a:chOff x="1676401" y="501125"/>
                <a:chExt cx="1165411" cy="5612352"/>
              </a:xfrm>
            </p:grpSpPr>
            <p:sp>
              <p:nvSpPr>
                <p:cNvPr id="123" name="Google Shape;123;p13"/>
                <p:cNvSpPr/>
                <p:nvPr/>
              </p:nvSpPr>
              <p:spPr>
                <a:xfrm>
                  <a:off x="1676401" y="1435247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" name="Google Shape;124;p13"/>
                <p:cNvSpPr/>
                <p:nvPr/>
              </p:nvSpPr>
              <p:spPr>
                <a:xfrm>
                  <a:off x="1676401" y="2369370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3"/>
                <p:cNvSpPr/>
                <p:nvPr/>
              </p:nvSpPr>
              <p:spPr>
                <a:xfrm>
                  <a:off x="1676401" y="50112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p13"/>
                <p:cNvSpPr/>
                <p:nvPr/>
              </p:nvSpPr>
              <p:spPr>
                <a:xfrm>
                  <a:off x="1676401" y="423761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1676401" y="3303492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1676401" y="5179355"/>
                  <a:ext cx="1165411" cy="934122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lt1"/>
                </a:solidFill>
                <a:ln w="2857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lang="en-GB" sz="1800" b="0" i="0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9" name="Google Shape;129;p13"/>
              <p:cNvSpPr/>
              <p:nvPr/>
            </p:nvSpPr>
            <p:spPr>
              <a:xfrm>
                <a:off x="6578656" y="1855606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6578656" y="2928474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6578656" y="782738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6578656" y="5074209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6578656" y="4001341"/>
                <a:ext cx="1346143" cy="1072868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435494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sz="1800" b="0" i="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4" name="Google Shape;134;p13"/>
            <p:cNvSpPr txBox="1"/>
            <p:nvPr/>
          </p:nvSpPr>
          <p:spPr>
            <a:xfrm>
              <a:off x="4605988" y="3133199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b="0" i="0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L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1565551" y="2628249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b="0" i="0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M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2579029" y="3131974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b="0" i="0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S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592509" y="3655446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b="0" i="0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P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5619467" y="4707127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b="0" i="0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S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1565550" y="1603679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D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3592509" y="4707127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S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2579029" y="2110721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S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4588057" y="4168216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V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5619467" y="1601604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M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5619467" y="3660921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C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1565550" y="3715845"/>
              <a:ext cx="53359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800" b="0" i="0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Century Gothic"/>
                  <a:cs typeface="Century Gothic"/>
                  <a:sym typeface="Century Gothic"/>
                </a:rPr>
                <a:t>C</a:t>
              </a:r>
              <a:endParaRPr lang="es-E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46" name="Google Shape;146;p13"/>
          <p:cNvSpPr/>
          <p:nvPr/>
        </p:nvSpPr>
        <p:spPr>
          <a:xfrm>
            <a:off x="209886" y="117949"/>
            <a:ext cx="11731102" cy="408623"/>
          </a:xfrm>
          <a:prstGeom prst="roundRect">
            <a:avLst>
              <a:gd name="adj" fmla="val 16667"/>
            </a:avLst>
          </a:prstGeom>
          <a:solidFill>
            <a:srgbClr val="43549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BLOCKBUSTERS – L</a:t>
            </a:r>
            <a:r>
              <a:rPr lang="es-ES" sz="1800" dirty="0">
                <a:solidFill>
                  <a:schemeClr val="lt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E WEEKEND DERNIER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3438685" y="2098654"/>
            <a:ext cx="509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A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1503075" y="5035332"/>
            <a:ext cx="509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S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2476214" y="4559062"/>
            <a:ext cx="509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V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5374295" y="3084746"/>
            <a:ext cx="509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M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3438684" y="3082428"/>
            <a:ext cx="509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P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4406490" y="2562479"/>
            <a:ext cx="50954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dirty="0">
                <a:solidFill>
                  <a:schemeClr val="dk1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G</a:t>
            </a:r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O'Neill</dc:creator>
  <cp:lastModifiedBy>Kirsty Peacock</cp:lastModifiedBy>
  <cp:revision>1</cp:revision>
  <dcterms:created xsi:type="dcterms:W3CDTF">2020-02-11T14:48:25Z</dcterms:created>
  <dcterms:modified xsi:type="dcterms:W3CDTF">2020-02-12T13:27:46Z</dcterms:modified>
</cp:coreProperties>
</file>