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3379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E43D-6B13-4AB0-9CF9-E7CCD7883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47BF2-50B1-470F-878C-3DBC5A0F1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04BE4-A9DC-45F3-8AA2-660BE105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EAFEF-67EC-4664-9920-F94D12AE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ED213-CF1D-4A6B-B0AF-8A8C75FA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2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A9B5-30BB-4088-9D88-CBD45237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78FD9-AD60-4700-BFAA-9F6C0FDF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C312-D608-49F3-95CC-CDA5A2C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DB70-CA16-48BA-BD6E-2B9895BA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42B4-FF16-461A-A3A6-240C5E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5CD5A-4926-48B8-8144-9822E5D16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43B52-58E8-481D-83A4-22C39D670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79D5-6250-4C3F-851F-29E3D109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330C-DD2B-4EB8-BD9F-3BCDB6CA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FFB69-2A9F-42E0-8594-EF5A1701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F02E-CD4F-4B8D-9E07-2A0BB7CF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3603-B0A0-4169-98CF-65379BC3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70FB-8457-4A57-8DB4-F6BF5068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588A9-A8F8-4175-B786-D0A61DDD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E7D8-085C-4FF5-B0EC-E34E5A17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9F79-3C9C-4965-846B-EF9F15D3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1EAD9-1B48-4E78-8A4B-8E5638CA6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5FCC-672C-4AC4-8008-A7CB45E7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D79E2-AA57-473B-AFEA-BF94A13D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9A09-2452-4953-9E8E-B823E2CD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48D5-5D39-4675-9D55-CC18F811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9E4C-0471-45D0-A587-C6677CED4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332F-7E42-4298-BE06-3F62F4FC9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2707-C5FD-48AE-8031-9E30B8BD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07856-9CC9-4ACA-BDE5-84AE10AD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3DA0A-AAC9-4B56-AA7F-7E9CC580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0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4C2A-2091-4A14-BF37-6AE15098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98A1-F10E-44F7-ADA9-40DB6109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DE1BF-D3E4-4104-81A1-23AC4310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68F85-E7FB-4580-9AE9-EE306CCA6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07A6E-1419-47CE-B5CF-AA34854CF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09569-F41C-4DB8-8200-82ED7DDE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59DB9-5AC2-4A79-B281-C496B393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1B751-D3C8-471F-BD53-C7512245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AAC6-800E-4A5D-A351-325B5CA4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8417D-8051-4653-ADBF-F5F202E9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8DBD4-7C1C-44F3-A79E-A4436636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46E1F-BDBC-437C-B954-966DFAEB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F94DF-7173-475A-8159-515B3DFA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C4AEA-9361-4435-8CFA-F084903A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FA0D0-F432-4C75-85FB-E66013AF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1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F1BB-9970-495B-9870-889D4D1B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5F5F7-1A17-49BE-A69E-65D6CEFD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56CCB-1638-4905-AC1C-389E96E5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7D64-7EA0-4055-A059-18D1AE49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5EC79-75A8-4F87-AC4F-827D0D70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678F7-7DAA-4E04-8AC8-872D6DC2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5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B54A-F166-44FF-AC65-F6A69AC8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C1C03-3557-4B9D-858A-4CB3DE9F1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C2D20-4FB4-45A5-B322-7D61A5BA4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EA0E2-D829-4989-B938-A88F20B7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3177B-4202-46E4-AF8A-DF199EB5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33D11-3614-4B27-8C55-80070256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0E45D-CB56-43E4-8A95-516FEC98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47278-6B2E-4F72-BAC8-CD7B90274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83EB-9117-43CB-9618-C7FA31FF4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7E014-7753-452E-8DB6-9439CF669619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A05C-C624-4A11-ABF6-5BC986FCB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12FB-F672-4E8E-9E7A-5FDF56AAE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6603-909E-4CEB-8080-56F8F98F4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7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746061E-EC78-4830-AC0D-FED0BD83A8D0}"/>
              </a:ext>
            </a:extLst>
          </p:cNvPr>
          <p:cNvGrpSpPr/>
          <p:nvPr/>
        </p:nvGrpSpPr>
        <p:grpSpPr>
          <a:xfrm>
            <a:off x="400050" y="240030"/>
            <a:ext cx="11349990" cy="537210"/>
            <a:chOff x="400050" y="240030"/>
            <a:chExt cx="11349990" cy="5372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2968F8-9E16-435C-B3E1-B5D5A03FB0D3}"/>
                </a:ext>
              </a:extLst>
            </p:cNvPr>
            <p:cNvSpPr/>
            <p:nvPr/>
          </p:nvSpPr>
          <p:spPr>
            <a:xfrm>
              <a:off x="400050" y="240030"/>
              <a:ext cx="11349990" cy="537210"/>
            </a:xfrm>
            <a:prstGeom prst="roundRect">
              <a:avLst/>
            </a:prstGeom>
            <a:solidFill>
              <a:srgbClr val="4354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933B-5452-44E2-BCBB-065DB7AF569D}"/>
                </a:ext>
              </a:extLst>
            </p:cNvPr>
            <p:cNvSpPr txBox="1"/>
            <p:nvPr/>
          </p:nvSpPr>
          <p:spPr>
            <a:xfrm>
              <a:off x="800100" y="315575"/>
              <a:ext cx="10549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C’EST DE FAMILLE!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935436-B3B2-4D07-8E05-43E58BBBD4C9}"/>
              </a:ext>
            </a:extLst>
          </p:cNvPr>
          <p:cNvSpPr/>
          <p:nvPr/>
        </p:nvSpPr>
        <p:spPr>
          <a:xfrm>
            <a:off x="1381212" y="960839"/>
            <a:ext cx="9968778" cy="57059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10457-1ADF-43DE-B5FA-A58CE22FBB09}"/>
              </a:ext>
            </a:extLst>
          </p:cNvPr>
          <p:cNvSpPr txBox="1"/>
          <p:nvPr/>
        </p:nvSpPr>
        <p:spPr>
          <a:xfrm>
            <a:off x="1005234" y="2890391"/>
            <a:ext cx="10181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Practice Photo Cards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9194" y="6075300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www.weteachfrench.co.uk</a:t>
            </a:r>
          </a:p>
        </p:txBody>
      </p:sp>
    </p:spTree>
    <p:extLst>
      <p:ext uri="{BB962C8B-B14F-4D97-AF65-F5344CB8AC3E}">
        <p14:creationId xmlns:p14="http://schemas.microsoft.com/office/powerpoint/2010/main" val="298826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DCE26-2FD2-404B-AA93-07B88C73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112"/>
            <a:ext cx="12192000" cy="63388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51A8C-8A7D-4967-B051-FDE6F4C4EAD4}"/>
              </a:ext>
            </a:extLst>
          </p:cNvPr>
          <p:cNvSpPr/>
          <p:nvPr/>
        </p:nvSpPr>
        <p:spPr>
          <a:xfrm>
            <a:off x="0" y="0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9B1D7-564B-4A6E-8159-997A8DEC832B}"/>
              </a:ext>
            </a:extLst>
          </p:cNvPr>
          <p:cNvSpPr txBox="1"/>
          <p:nvPr/>
        </p:nvSpPr>
        <p:spPr>
          <a:xfrm>
            <a:off x="-69301782" y="229190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E19A-9393-4314-B378-B86D65A8D117}"/>
              </a:ext>
            </a:extLst>
          </p:cNvPr>
          <p:cNvSpPr txBox="1"/>
          <p:nvPr/>
        </p:nvSpPr>
        <p:spPr>
          <a:xfrm>
            <a:off x="9397155" y="629300"/>
            <a:ext cx="2665306" cy="3144917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 mariage – a wedding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 costume – a suit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Les mariés– bride &amp; groom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Une robe de mariée – wedding dress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Une grange – a barn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Bulles  - bubbles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CDC66-632B-471C-8E1D-F06ADB7E1DC3}"/>
              </a:ext>
            </a:extLst>
          </p:cNvPr>
          <p:cNvSpPr txBox="1"/>
          <p:nvPr/>
        </p:nvSpPr>
        <p:spPr>
          <a:xfrm>
            <a:off x="-69149382" y="135194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</p:spTree>
    <p:extLst>
      <p:ext uri="{BB962C8B-B14F-4D97-AF65-F5344CB8AC3E}">
        <p14:creationId xmlns:p14="http://schemas.microsoft.com/office/powerpoint/2010/main" val="16247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92A82-99B9-4456-9B0D-26A12528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37"/>
            <a:ext cx="12192000" cy="6329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51A8C-8A7D-4967-B051-FDE6F4C4EAD4}"/>
              </a:ext>
            </a:extLst>
          </p:cNvPr>
          <p:cNvSpPr/>
          <p:nvPr/>
        </p:nvSpPr>
        <p:spPr>
          <a:xfrm>
            <a:off x="0" y="0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E19A-9393-4314-B378-B86D65A8D117}"/>
              </a:ext>
            </a:extLst>
          </p:cNvPr>
          <p:cNvSpPr txBox="1"/>
          <p:nvPr/>
        </p:nvSpPr>
        <p:spPr>
          <a:xfrm>
            <a:off x="9933579" y="831453"/>
            <a:ext cx="2055221" cy="117479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 jean – jeans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sauter – to jump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Rire – to laugh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B1D7-564B-4A6E-8159-997A8DEC832B}"/>
              </a:ext>
            </a:extLst>
          </p:cNvPr>
          <p:cNvSpPr txBox="1"/>
          <p:nvPr/>
        </p:nvSpPr>
        <p:spPr>
          <a:xfrm>
            <a:off x="-69301782" y="110188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A50A5-7D47-4398-B107-428B5F4E5239}"/>
              </a:ext>
            </a:extLst>
          </p:cNvPr>
          <p:cNvSpPr txBox="1"/>
          <p:nvPr/>
        </p:nvSpPr>
        <p:spPr>
          <a:xfrm>
            <a:off x="-69149382" y="165282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</p:spTree>
    <p:extLst>
      <p:ext uri="{BB962C8B-B14F-4D97-AF65-F5344CB8AC3E}">
        <p14:creationId xmlns:p14="http://schemas.microsoft.com/office/powerpoint/2010/main" val="19078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8C2F6-2FD7-4755-A6BE-2CDDEE76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486"/>
            <a:ext cx="12303760" cy="6237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51A8C-8A7D-4967-B051-FDE6F4C4EAD4}"/>
              </a:ext>
            </a:extLst>
          </p:cNvPr>
          <p:cNvSpPr/>
          <p:nvPr/>
        </p:nvSpPr>
        <p:spPr>
          <a:xfrm>
            <a:off x="0" y="0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E19A-9393-4314-B378-B86D65A8D117}"/>
              </a:ext>
            </a:extLst>
          </p:cNvPr>
          <p:cNvSpPr txBox="1"/>
          <p:nvPr/>
        </p:nvSpPr>
        <p:spPr>
          <a:xfrm>
            <a:off x="9232539" y="790813"/>
            <a:ext cx="2819399" cy="1889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>
                <a:latin typeface="Century Gothic" panose="020B0502020202020204" pitchFamily="34" charset="0"/>
              </a:rPr>
              <a:t>Le salon – living room</a:t>
            </a:r>
          </a:p>
          <a:p>
            <a:pPr>
              <a:lnSpc>
                <a:spcPct val="150000"/>
              </a:lnSpc>
            </a:pPr>
            <a:r>
              <a:rPr lang="fr-CA" sz="1400" dirty="0">
                <a:latin typeface="Century Gothic" panose="020B0502020202020204" pitchFamily="34" charset="0"/>
              </a:rPr>
              <a:t>chatter – to chat</a:t>
            </a:r>
          </a:p>
          <a:p>
            <a:pPr>
              <a:lnSpc>
                <a:spcPct val="150000"/>
              </a:lnSpc>
            </a:pPr>
            <a:r>
              <a:rPr lang="fr-CA" sz="1400" dirty="0">
                <a:latin typeface="Century Gothic" panose="020B0502020202020204" pitchFamily="34" charset="0"/>
              </a:rPr>
              <a:t>Le fenêtre – the window</a:t>
            </a:r>
          </a:p>
          <a:p>
            <a:pPr>
              <a:lnSpc>
                <a:spcPct val="150000"/>
              </a:lnSpc>
            </a:pPr>
            <a:r>
              <a:rPr lang="fr-CA" sz="1400" dirty="0">
                <a:latin typeface="Century Gothic" panose="020B0502020202020204" pitchFamily="34" charset="0"/>
              </a:rPr>
              <a:t>Des plantes  – plants</a:t>
            </a:r>
          </a:p>
          <a:p>
            <a:pPr>
              <a:lnSpc>
                <a:spcPct val="150000"/>
              </a:lnSpc>
            </a:pPr>
            <a:r>
              <a:rPr lang="fr-CA" sz="1400" dirty="0">
                <a:latin typeface="Century Gothic" panose="020B0502020202020204" pitchFamily="34" charset="0"/>
              </a:rPr>
              <a:t>Le sofa- sofa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B1D7-564B-4A6E-8159-997A8DEC832B}"/>
              </a:ext>
            </a:extLst>
          </p:cNvPr>
          <p:cNvSpPr txBox="1"/>
          <p:nvPr/>
        </p:nvSpPr>
        <p:spPr>
          <a:xfrm>
            <a:off x="-68719699" y="110188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E0892-1295-4B11-B77D-4BC25A9CBF0C}"/>
              </a:ext>
            </a:extLst>
          </p:cNvPr>
          <p:cNvSpPr txBox="1"/>
          <p:nvPr/>
        </p:nvSpPr>
        <p:spPr>
          <a:xfrm>
            <a:off x="-69301782" y="97321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</p:spTree>
    <p:extLst>
      <p:ext uri="{BB962C8B-B14F-4D97-AF65-F5344CB8AC3E}">
        <p14:creationId xmlns:p14="http://schemas.microsoft.com/office/powerpoint/2010/main" val="27283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302E4-95EC-41F4-AA98-5CAC8E61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486"/>
            <a:ext cx="12192000" cy="6237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51A8C-8A7D-4967-B051-FDE6F4C4EAD4}"/>
              </a:ext>
            </a:extLst>
          </p:cNvPr>
          <p:cNvSpPr/>
          <p:nvPr/>
        </p:nvSpPr>
        <p:spPr>
          <a:xfrm>
            <a:off x="0" y="0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E19A-9393-4314-B378-B86D65A8D117}"/>
              </a:ext>
            </a:extLst>
          </p:cNvPr>
          <p:cNvSpPr txBox="1"/>
          <p:nvPr/>
        </p:nvSpPr>
        <p:spPr>
          <a:xfrm>
            <a:off x="8953500" y="845242"/>
            <a:ext cx="3140529" cy="224742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Les résaux sociaux – social media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 tatouage – tattoo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Une montre– watch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utiliser – to use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asocial – anti-social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B1D7-564B-4A6E-8159-997A8DEC832B}"/>
              </a:ext>
            </a:extLst>
          </p:cNvPr>
          <p:cNvSpPr txBox="1"/>
          <p:nvPr/>
        </p:nvSpPr>
        <p:spPr>
          <a:xfrm>
            <a:off x="-69301782" y="33988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18E79-AF14-46DC-B308-C5DB9C0BC517}"/>
              </a:ext>
            </a:extLst>
          </p:cNvPr>
          <p:cNvSpPr txBox="1"/>
          <p:nvPr/>
        </p:nvSpPr>
        <p:spPr>
          <a:xfrm>
            <a:off x="-69098582" y="95674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</p:spTree>
    <p:extLst>
      <p:ext uri="{BB962C8B-B14F-4D97-AF65-F5344CB8AC3E}">
        <p14:creationId xmlns:p14="http://schemas.microsoft.com/office/powerpoint/2010/main" val="32782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7E525-07DC-46ED-B9D9-899798DF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9587"/>
            <a:ext cx="12191999" cy="6348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51A8C-8A7D-4967-B051-FDE6F4C4EAD4}"/>
              </a:ext>
            </a:extLst>
          </p:cNvPr>
          <p:cNvSpPr/>
          <p:nvPr/>
        </p:nvSpPr>
        <p:spPr>
          <a:xfrm>
            <a:off x="-11607800" y="-355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9E19A-9393-4314-B378-B86D65A8D117}"/>
              </a:ext>
            </a:extLst>
          </p:cNvPr>
          <p:cNvSpPr txBox="1"/>
          <p:nvPr/>
        </p:nvSpPr>
        <p:spPr>
          <a:xfrm>
            <a:off x="9274630" y="845242"/>
            <a:ext cx="2819399" cy="18898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Se disputer – to argue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En colère – angry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Un couple– a couple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En cuir– leather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entury Gothic" panose="020B0502020202020204" pitchFamily="34" charset="0"/>
              </a:rPr>
              <a:t>En suède- suede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B1D7-564B-4A6E-8159-997A8DEC832B}"/>
              </a:ext>
            </a:extLst>
          </p:cNvPr>
          <p:cNvSpPr txBox="1"/>
          <p:nvPr/>
        </p:nvSpPr>
        <p:spPr>
          <a:xfrm>
            <a:off x="-68935599" y="109477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Century Gothic" panose="020B0502020202020204" pitchFamily="34" charset="0"/>
              </a:rPr>
              <a:t>Dans</a:t>
            </a:r>
            <a:r>
              <a:rPr lang="en-GB" sz="2000" b="1" dirty="0">
                <a:latin typeface="Century Gothic" panose="020B0502020202020204" pitchFamily="34" charset="0"/>
              </a:rPr>
              <a:t> la photo … | Je </a:t>
            </a:r>
            <a:r>
              <a:rPr lang="en-GB" sz="2000" b="1" dirty="0" err="1">
                <a:latin typeface="Century Gothic" panose="020B0502020202020204" pitchFamily="34" charset="0"/>
              </a:rPr>
              <a:t>vois</a:t>
            </a:r>
            <a:r>
              <a:rPr lang="en-GB" sz="2000" b="1" dirty="0">
                <a:latin typeface="Century Gothic" panose="020B0502020202020204" pitchFamily="34" charset="0"/>
              </a:rPr>
              <a:t> … | Il y a … | au premier plan … | au fond | á </a:t>
            </a:r>
            <a:r>
              <a:rPr lang="en-GB" sz="2000" b="1" dirty="0" err="1">
                <a:latin typeface="Century Gothic" panose="020B0502020202020204" pitchFamily="34" charset="0"/>
              </a:rPr>
              <a:t>droite</a:t>
            </a:r>
            <a:r>
              <a:rPr lang="en-GB" sz="2000" b="1" dirty="0">
                <a:latin typeface="Century Gothic" panose="020B0502020202020204" pitchFamily="34" charset="0"/>
              </a:rPr>
              <a:t> | a gauche| beaucoup de monde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femme| un homme | des </a:t>
            </a:r>
            <a:r>
              <a:rPr lang="en-GB" sz="2000" b="1" dirty="0" err="1">
                <a:latin typeface="Century Gothic" panose="020B0502020202020204" pitchFamily="34" charset="0"/>
              </a:rPr>
              <a:t>enfants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bâtiments</a:t>
            </a:r>
            <a:r>
              <a:rPr lang="en-GB" sz="2000" b="1" dirty="0">
                <a:latin typeface="Century Gothic" panose="020B0502020202020204" pitchFamily="34" charset="0"/>
              </a:rPr>
              <a:t> | des </a:t>
            </a:r>
            <a:r>
              <a:rPr lang="en-GB" sz="2000" b="1" dirty="0" err="1">
                <a:latin typeface="Century Gothic" panose="020B0502020202020204" pitchFamily="34" charset="0"/>
              </a:rPr>
              <a:t>arbres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(</a:t>
            </a:r>
            <a:r>
              <a:rPr lang="en-GB" sz="2000" b="1" dirty="0" err="1">
                <a:latin typeface="Century Gothic" panose="020B0502020202020204" pitchFamily="34" charset="0"/>
              </a:rPr>
              <a:t>elles</a:t>
            </a:r>
            <a:r>
              <a:rPr lang="en-GB" sz="2000" b="1" dirty="0"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latin typeface="Century Gothic" panose="020B0502020202020204" pitchFamily="34" charset="0"/>
              </a:rPr>
              <a:t>semblent</a:t>
            </a:r>
            <a:r>
              <a:rPr lang="en-GB" sz="2000" b="1" dirty="0">
                <a:latin typeface="Century Gothic" panose="020B0502020202020204" pitchFamily="34" charset="0"/>
              </a:rPr>
              <a:t> content(s) / triste / fatigue(e) | </a:t>
            </a:r>
            <a:r>
              <a:rPr lang="en-GB" sz="2000" b="1" dirty="0" err="1">
                <a:latin typeface="Century Gothic" panose="020B0502020202020204" pitchFamily="34" charset="0"/>
              </a:rPr>
              <a:t>en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colère</a:t>
            </a:r>
            <a:r>
              <a:rPr lang="en-GB" sz="2000" b="1" dirty="0">
                <a:latin typeface="Century Gothic" panose="020B0502020202020204" pitchFamily="34" charset="0"/>
              </a:rPr>
              <a:t>| </a:t>
            </a:r>
            <a:r>
              <a:rPr lang="en-GB" sz="2000" b="1" dirty="0" err="1">
                <a:latin typeface="Century Gothic" panose="020B0502020202020204" pitchFamily="34" charset="0"/>
              </a:rPr>
              <a:t>ils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parlent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prennent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photo | </a:t>
            </a:r>
            <a:r>
              <a:rPr lang="en-GB" sz="2000" b="1" dirty="0" err="1">
                <a:latin typeface="Century Gothic" panose="020B0502020202020204" pitchFamily="34" charset="0"/>
              </a:rPr>
              <a:t>mangent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jouent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travaillent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etudient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rient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ile</a:t>
            </a:r>
            <a:r>
              <a:rPr lang="en-GB" sz="2000" b="1" dirty="0">
                <a:latin typeface="Century Gothic" panose="020B0502020202020204" pitchFamily="34" charset="0"/>
              </a:rPr>
              <a:t>/</a:t>
            </a:r>
            <a:r>
              <a:rPr lang="en-GB" sz="2000" b="1" dirty="0" err="1">
                <a:latin typeface="Century Gothic" panose="020B0502020202020204" pitchFamily="34" charset="0"/>
              </a:rPr>
              <a:t>elle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porte</a:t>
            </a:r>
            <a:r>
              <a:rPr lang="en-GB" sz="2000" b="1" dirty="0">
                <a:latin typeface="Century Gothic" panose="020B0502020202020204" pitchFamily="34" charset="0"/>
              </a:rPr>
              <a:t>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chemise | un t-shirt | un jean | </a:t>
            </a:r>
            <a:r>
              <a:rPr lang="en-GB" sz="2000" b="1" dirty="0" err="1"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latin typeface="Century Gothic" panose="020B0502020202020204" pitchFamily="34" charset="0"/>
              </a:rPr>
              <a:t> robe | des lunettes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fait du </a:t>
            </a:r>
            <a:r>
              <a:rPr lang="en-GB" sz="2000" b="1" dirty="0" err="1">
                <a:latin typeface="Century Gothic" panose="020B0502020202020204" pitchFamily="34" charset="0"/>
              </a:rPr>
              <a:t>soleil</a:t>
            </a:r>
            <a:r>
              <a:rPr lang="en-GB" sz="2000" b="1" dirty="0">
                <a:latin typeface="Century Gothic" panose="020B0502020202020204" pitchFamily="34" charset="0"/>
              </a:rPr>
              <a:t> | beau | mal | 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pleut</a:t>
            </a:r>
            <a:r>
              <a:rPr lang="en-GB" sz="2000" b="1" dirty="0">
                <a:latin typeface="Century Gothic" panose="020B0502020202020204" pitchFamily="34" charset="0"/>
              </a:rPr>
              <a:t> /</a:t>
            </a:r>
            <a:r>
              <a:rPr lang="en-GB" sz="2000" b="1" dirty="0" err="1">
                <a:latin typeface="Century Gothic" panose="020B0502020202020204" pitchFamily="34" charset="0"/>
              </a:rPr>
              <a:t>il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neige</a:t>
            </a:r>
            <a:r>
              <a:rPr lang="en-GB" sz="2000" b="1" dirty="0">
                <a:latin typeface="Century Gothic" panose="020B0502020202020204" pitchFamily="34" charset="0"/>
              </a:rPr>
              <a:t> | Je </a:t>
            </a:r>
            <a:r>
              <a:rPr lang="en-GB" sz="2000" b="1" dirty="0" err="1">
                <a:latin typeface="Century Gothic" panose="020B0502020202020204" pitchFamily="34" charset="0"/>
              </a:rPr>
              <a:t>crois</a:t>
            </a:r>
            <a:r>
              <a:rPr lang="en-GB" sz="2000" b="1" dirty="0">
                <a:latin typeface="Century Gothic" panose="020B0502020202020204" pitchFamily="34" charset="0"/>
              </a:rPr>
              <a:t> que … | </a:t>
            </a:r>
            <a:r>
              <a:rPr lang="en-GB" sz="2000" b="1" dirty="0" err="1">
                <a:latin typeface="Century Gothic" panose="020B0502020202020204" pitchFamily="34" charset="0"/>
              </a:rPr>
              <a:t>J’imagine</a:t>
            </a:r>
            <a:r>
              <a:rPr lang="en-GB" sz="2000" b="1" dirty="0">
                <a:latin typeface="Century Gothic" panose="020B0502020202020204" pitchFamily="34" charset="0"/>
              </a:rPr>
              <a:t> que … | Il me </a:t>
            </a:r>
            <a:r>
              <a:rPr lang="en-GB" sz="2000" b="1" dirty="0" err="1">
                <a:latin typeface="Century Gothic" panose="020B0502020202020204" pitchFamily="34" charset="0"/>
              </a:rPr>
              <a:t>semble</a:t>
            </a:r>
            <a:r>
              <a:rPr lang="en-GB" sz="2000" b="1" dirty="0">
                <a:latin typeface="Century Gothic" panose="020B0502020202020204" pitchFamily="34" charset="0"/>
              </a:rPr>
              <a:t> que | </a:t>
            </a:r>
            <a:r>
              <a:rPr lang="en-GB" sz="2000" b="1" dirty="0" err="1">
                <a:latin typeface="Century Gothic" panose="020B0502020202020204" pitchFamily="34" charset="0"/>
              </a:rPr>
              <a:t>j’aime</a:t>
            </a:r>
            <a:r>
              <a:rPr lang="en-GB" sz="2000" b="1" dirty="0">
                <a:latin typeface="Century Gothic" panose="020B0502020202020204" pitchFamily="34" charset="0"/>
              </a:rPr>
              <a:t> / je </a:t>
            </a:r>
            <a:r>
              <a:rPr lang="en-GB" sz="2000" b="1" dirty="0" err="1">
                <a:latin typeface="Century Gothic" panose="020B0502020202020204" pitchFamily="34" charset="0"/>
              </a:rPr>
              <a:t>n’aime</a:t>
            </a:r>
            <a:r>
              <a:rPr lang="en-GB" sz="2000" b="1" dirty="0">
                <a:latin typeface="Century Gothic" panose="020B0502020202020204" pitchFamily="34" charset="0"/>
              </a:rPr>
              <a:t> pas la photo </a:t>
            </a:r>
            <a:r>
              <a:rPr lang="en-GB" sz="2000" b="1" dirty="0" err="1">
                <a:latin typeface="Century Gothic" panose="020B0502020202020204" pitchFamily="34" charset="0"/>
              </a:rPr>
              <a:t>parce</a:t>
            </a:r>
            <a:r>
              <a:rPr lang="en-GB" sz="2000" b="1" dirty="0">
                <a:latin typeface="Century Gothic" panose="020B0502020202020204" pitchFamily="34" charset="0"/>
              </a:rPr>
              <a:t> que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A788A-3A66-482B-844F-A9EF7081AB69}"/>
              </a:ext>
            </a:extLst>
          </p:cNvPr>
          <p:cNvSpPr txBox="1"/>
          <p:nvPr/>
        </p:nvSpPr>
        <p:spPr>
          <a:xfrm>
            <a:off x="-68747639" y="54561"/>
            <a:ext cx="69301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Century Gothic" panose="020B0502020202020204" pitchFamily="34" charset="0"/>
              </a:rPr>
              <a:t>Dans la photo … | Je vois … | Il y a … | au premier plan … | au fond | á droite | a gauche| beaucoup de monde | une femme| un homme | des enfants | des bâtiments | des arbres | ils (elles) semblent content(s) / triste / fatigue(e) | en colère| ils parlent | prennent une photo | mangent | jouent | travaillent | etudient | rient | ile/elle porte | une chemise | un t-shirt | un jean | une robe | des lunettes | il fait du soleil | beau | mal | il pleut /il neige | Je crois que … | J’imagine que … | Il me semble que | j’aime / je n’aime pas la photo parce que …</a:t>
            </a:r>
          </a:p>
        </p:txBody>
      </p:sp>
    </p:spTree>
    <p:extLst>
      <p:ext uri="{BB962C8B-B14F-4D97-AF65-F5344CB8AC3E}">
        <p14:creationId xmlns:p14="http://schemas.microsoft.com/office/powerpoint/2010/main" val="40152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3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1551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27</cp:revision>
  <dcterms:created xsi:type="dcterms:W3CDTF">2019-02-09T17:04:56Z</dcterms:created>
  <dcterms:modified xsi:type="dcterms:W3CDTF">2019-10-18T13:17:13Z</dcterms:modified>
</cp:coreProperties>
</file>